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9" r:id="rId4"/>
    <p:sldId id="257" r:id="rId5"/>
    <p:sldId id="260" r:id="rId6"/>
    <p:sldId id="261" r:id="rId7"/>
    <p:sldId id="262" r:id="rId8"/>
    <p:sldId id="271" r:id="rId9"/>
    <p:sldId id="272" r:id="rId10"/>
    <p:sldId id="266" r:id="rId11"/>
    <p:sldId id="267" r:id="rId12"/>
    <p:sldId id="276" r:id="rId13"/>
    <p:sldId id="273" r:id="rId14"/>
    <p:sldId id="274" r:id="rId15"/>
    <p:sldId id="268" r:id="rId16"/>
    <p:sldId id="263" r:id="rId17"/>
    <p:sldId id="275" r:id="rId18"/>
    <p:sldId id="25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svg"/><Relationship Id="rId1" Type="http://schemas.openxmlformats.org/officeDocument/2006/relationships/image" Target="../media/image6.png"/><Relationship Id="rId6" Type="http://schemas.openxmlformats.org/officeDocument/2006/relationships/image" Target="../media/image22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9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svg"/><Relationship Id="rId1" Type="http://schemas.openxmlformats.org/officeDocument/2006/relationships/image" Target="../media/image17.png"/><Relationship Id="rId6" Type="http://schemas.openxmlformats.org/officeDocument/2006/relationships/image" Target="../media/image30.svg"/><Relationship Id="rId5" Type="http://schemas.openxmlformats.org/officeDocument/2006/relationships/image" Target="../media/image19.png"/><Relationship Id="rId4" Type="http://schemas.openxmlformats.org/officeDocument/2006/relationships/image" Target="../media/image2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svg"/><Relationship Id="rId1" Type="http://schemas.openxmlformats.org/officeDocument/2006/relationships/image" Target="../media/image21.png"/><Relationship Id="rId6" Type="http://schemas.openxmlformats.org/officeDocument/2006/relationships/image" Target="../media/image37.svg"/><Relationship Id="rId5" Type="http://schemas.openxmlformats.org/officeDocument/2006/relationships/image" Target="../media/image23.png"/><Relationship Id="rId4" Type="http://schemas.openxmlformats.org/officeDocument/2006/relationships/image" Target="../media/image35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7.svg"/><Relationship Id="rId1" Type="http://schemas.openxmlformats.org/officeDocument/2006/relationships/image" Target="../media/image23.png"/><Relationship Id="rId6" Type="http://schemas.openxmlformats.org/officeDocument/2006/relationships/image" Target="../media/image39.svg"/><Relationship Id="rId5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1.svg"/><Relationship Id="rId1" Type="http://schemas.openxmlformats.org/officeDocument/2006/relationships/image" Target="../media/image26.png"/><Relationship Id="rId6" Type="http://schemas.openxmlformats.org/officeDocument/2006/relationships/image" Target="../media/image45.svg"/><Relationship Id="rId5" Type="http://schemas.openxmlformats.org/officeDocument/2006/relationships/image" Target="../media/image28.png"/><Relationship Id="rId4" Type="http://schemas.openxmlformats.org/officeDocument/2006/relationships/image" Target="../media/image43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9.svg"/><Relationship Id="rId1" Type="http://schemas.openxmlformats.org/officeDocument/2006/relationships/image" Target="../media/image31.png"/><Relationship Id="rId6" Type="http://schemas.openxmlformats.org/officeDocument/2006/relationships/image" Target="../media/image53.svg"/><Relationship Id="rId5" Type="http://schemas.openxmlformats.org/officeDocument/2006/relationships/image" Target="../media/image33.png"/><Relationship Id="rId4" Type="http://schemas.openxmlformats.org/officeDocument/2006/relationships/image" Target="../media/image5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svg"/><Relationship Id="rId1" Type="http://schemas.openxmlformats.org/officeDocument/2006/relationships/image" Target="../media/image6.png"/><Relationship Id="rId6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9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svg"/><Relationship Id="rId1" Type="http://schemas.openxmlformats.org/officeDocument/2006/relationships/image" Target="../media/image17.png"/><Relationship Id="rId6" Type="http://schemas.openxmlformats.org/officeDocument/2006/relationships/image" Target="../media/image30.svg"/><Relationship Id="rId5" Type="http://schemas.openxmlformats.org/officeDocument/2006/relationships/image" Target="../media/image19.png"/><Relationship Id="rId4" Type="http://schemas.openxmlformats.org/officeDocument/2006/relationships/image" Target="../media/image2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svg"/><Relationship Id="rId1" Type="http://schemas.openxmlformats.org/officeDocument/2006/relationships/image" Target="../media/image21.png"/><Relationship Id="rId6" Type="http://schemas.openxmlformats.org/officeDocument/2006/relationships/image" Target="../media/image37.svg"/><Relationship Id="rId5" Type="http://schemas.openxmlformats.org/officeDocument/2006/relationships/image" Target="../media/image23.png"/><Relationship Id="rId4" Type="http://schemas.openxmlformats.org/officeDocument/2006/relationships/image" Target="../media/image3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7.svg"/><Relationship Id="rId1" Type="http://schemas.openxmlformats.org/officeDocument/2006/relationships/image" Target="../media/image23.png"/><Relationship Id="rId6" Type="http://schemas.openxmlformats.org/officeDocument/2006/relationships/image" Target="../media/image39.svg"/><Relationship Id="rId5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1.svg"/><Relationship Id="rId1" Type="http://schemas.openxmlformats.org/officeDocument/2006/relationships/image" Target="../media/image26.png"/><Relationship Id="rId6" Type="http://schemas.openxmlformats.org/officeDocument/2006/relationships/image" Target="../media/image45.svg"/><Relationship Id="rId5" Type="http://schemas.openxmlformats.org/officeDocument/2006/relationships/image" Target="../media/image28.png"/><Relationship Id="rId4" Type="http://schemas.openxmlformats.org/officeDocument/2006/relationships/image" Target="../media/image43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9.svg"/><Relationship Id="rId1" Type="http://schemas.openxmlformats.org/officeDocument/2006/relationships/image" Target="../media/image31.png"/><Relationship Id="rId6" Type="http://schemas.openxmlformats.org/officeDocument/2006/relationships/image" Target="../media/image53.svg"/><Relationship Id="rId5" Type="http://schemas.openxmlformats.org/officeDocument/2006/relationships/image" Target="../media/image33.png"/><Relationship Id="rId4" Type="http://schemas.openxmlformats.org/officeDocument/2006/relationships/image" Target="../media/image5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2FEB53-1ABF-4DCD-A542-53DAE22133B0}" type="doc">
      <dgm:prSet loTypeId="urn:microsoft.com/office/officeart/2018/2/layout/IconLabelList" loCatId="icon" qsTypeId="urn:microsoft.com/office/officeart/2005/8/quickstyle/simple5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57594B57-3AC2-4137-8367-51C5CC8089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Dough Cutting created the framework to process large data</a:t>
          </a:r>
        </a:p>
      </dgm:t>
    </dgm:pt>
    <dgm:pt modelId="{555418C0-B2B6-4462-9248-A172C372FA31}" type="parTrans" cxnId="{7C61E745-3E78-473B-8E9A-12E01511E71C}">
      <dgm:prSet/>
      <dgm:spPr/>
      <dgm:t>
        <a:bodyPr/>
        <a:lstStyle/>
        <a:p>
          <a:endParaRPr lang="en-US"/>
        </a:p>
      </dgm:t>
    </dgm:pt>
    <dgm:pt modelId="{C75F6C52-C5B3-4336-BAFC-A0C34126D752}" type="sibTrans" cxnId="{7C61E745-3E78-473B-8E9A-12E01511E71C}">
      <dgm:prSet/>
      <dgm:spPr/>
      <dgm:t>
        <a:bodyPr/>
        <a:lstStyle/>
        <a:p>
          <a:endParaRPr lang="en-US"/>
        </a:p>
      </dgm:t>
    </dgm:pt>
    <dgm:pt modelId="{053E2C7A-AC79-4075-B12C-4931C95BBD3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He named it after his sons toy Elephant</a:t>
          </a:r>
        </a:p>
      </dgm:t>
    </dgm:pt>
    <dgm:pt modelId="{CACEE59B-D81E-44CD-BBD4-E1A02CFBAD57}" type="sibTrans" cxnId="{285C9274-6FAE-4825-B08E-7ADBA84AABAE}">
      <dgm:prSet/>
      <dgm:spPr/>
      <dgm:t>
        <a:bodyPr/>
        <a:lstStyle/>
        <a:p>
          <a:endParaRPr lang="en-US"/>
        </a:p>
      </dgm:t>
    </dgm:pt>
    <dgm:pt modelId="{E2843F46-8891-40B8-B903-D5A618796A9E}" type="parTrans" cxnId="{285C9274-6FAE-4825-B08E-7ADBA84AABAE}">
      <dgm:prSet/>
      <dgm:spPr/>
      <dgm:t>
        <a:bodyPr/>
        <a:lstStyle/>
        <a:p>
          <a:endParaRPr lang="en-US"/>
        </a:p>
      </dgm:t>
    </dgm:pt>
    <dgm:pt modelId="{E8534FEF-B732-4399-BB3E-58A226976B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Originally wanted to build something to compete with Google</a:t>
          </a:r>
        </a:p>
      </dgm:t>
    </dgm:pt>
    <dgm:pt modelId="{1C891AD1-F73F-480B-919B-2277C4E0342F}" type="parTrans" cxnId="{B6FCC16D-7876-4AB3-B9A0-1A4D24AC1AE6}">
      <dgm:prSet/>
      <dgm:spPr/>
      <dgm:t>
        <a:bodyPr/>
        <a:lstStyle/>
        <a:p>
          <a:endParaRPr lang="en-US"/>
        </a:p>
      </dgm:t>
    </dgm:pt>
    <dgm:pt modelId="{CC77367C-8C4E-4110-A2B3-17CECE41762F}" type="sibTrans" cxnId="{B6FCC16D-7876-4AB3-B9A0-1A4D24AC1AE6}">
      <dgm:prSet/>
      <dgm:spPr/>
      <dgm:t>
        <a:bodyPr/>
        <a:lstStyle/>
        <a:p>
          <a:endParaRPr lang="en-US"/>
        </a:p>
      </dgm:t>
    </dgm:pt>
    <dgm:pt modelId="{3235F546-D44D-41A1-A40D-71D5C5780CB0}" type="pres">
      <dgm:prSet presAssocID="{692FEB53-1ABF-4DCD-A542-53DAE22133B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F6B223-7E38-4BD2-BF76-988A9F739FE6}" type="pres">
      <dgm:prSet presAssocID="{57594B57-3AC2-4137-8367-51C5CC8089B5}" presName="compNode" presStyleCnt="0"/>
      <dgm:spPr/>
    </dgm:pt>
    <dgm:pt modelId="{454071E4-EEC7-428D-AA34-B6CDC0CBBE0C}" type="pres">
      <dgm:prSet presAssocID="{57594B57-3AC2-4137-8367-51C5CC8089B5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ome"/>
        </a:ext>
      </dgm:extLst>
    </dgm:pt>
    <dgm:pt modelId="{ABF27655-6B2F-4CC0-90C0-5422CE5CE359}" type="pres">
      <dgm:prSet presAssocID="{57594B57-3AC2-4137-8367-51C5CC8089B5}" presName="spaceRect" presStyleCnt="0"/>
      <dgm:spPr/>
    </dgm:pt>
    <dgm:pt modelId="{4658B41C-66BB-43C6-9B4C-8EEF369EF09A}" type="pres">
      <dgm:prSet presAssocID="{57594B57-3AC2-4137-8367-51C5CC8089B5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1A46DCE-703B-4D29-8FD4-DEF150C36ABF}" type="pres">
      <dgm:prSet presAssocID="{C75F6C52-C5B3-4336-BAFC-A0C34126D752}" presName="sibTrans" presStyleCnt="0"/>
      <dgm:spPr/>
    </dgm:pt>
    <dgm:pt modelId="{E35989F7-A693-4CC7-A8C1-492653292044}" type="pres">
      <dgm:prSet presAssocID="{053E2C7A-AC79-4075-B12C-4931C95BBD39}" presName="compNode" presStyleCnt="0"/>
      <dgm:spPr/>
    </dgm:pt>
    <dgm:pt modelId="{F85342AF-9746-4E1A-A247-8C4E664FCB92}" type="pres">
      <dgm:prSet presAssocID="{053E2C7A-AC79-4075-B12C-4931C95BBD39}" presName="iconRect" presStyleLbl="node1" presStyleIdx="1" presStyleCnt="3"/>
      <dgm:spPr>
        <a:noFill/>
        <a:ln>
          <a:noFill/>
        </a:ln>
      </dgm:spPr>
      <dgm:t>
        <a:bodyPr/>
        <a:lstStyle/>
        <a:p>
          <a:endParaRPr lang="en-US"/>
        </a:p>
      </dgm:t>
      <dgm:extLst/>
    </dgm:pt>
    <dgm:pt modelId="{126753B6-54D9-423D-BDF5-9EE60B4C88EA}" type="pres">
      <dgm:prSet presAssocID="{053E2C7A-AC79-4075-B12C-4931C95BBD39}" presName="spaceRect" presStyleCnt="0"/>
      <dgm:spPr/>
    </dgm:pt>
    <dgm:pt modelId="{FEE501CC-5D44-49F8-9BDA-E33E1A2AE1E3}" type="pres">
      <dgm:prSet presAssocID="{053E2C7A-AC79-4075-B12C-4931C95BBD39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D34A2B54-739D-49A8-BE43-4B44A3306C21}" type="pres">
      <dgm:prSet presAssocID="{CACEE59B-D81E-44CD-BBD4-E1A02CFBAD57}" presName="sibTrans" presStyleCnt="0"/>
      <dgm:spPr/>
    </dgm:pt>
    <dgm:pt modelId="{409F39DE-9E76-4579-B008-D9DA8F7FDA8E}" type="pres">
      <dgm:prSet presAssocID="{E8534FEF-B732-4399-BB3E-58A226976BA4}" presName="compNode" presStyleCnt="0"/>
      <dgm:spPr/>
    </dgm:pt>
    <dgm:pt modelId="{26814730-8E3B-44B1-915E-296ECD7F38A2}" type="pres">
      <dgm:prSet presAssocID="{E8534FEF-B732-4399-BB3E-58A226976BA4}" presName="iconRect" presStyleLbl="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B11994E0-78E2-48D6-A311-A6D18DA59CCA}" type="pres">
      <dgm:prSet presAssocID="{E8534FEF-B732-4399-BB3E-58A226976BA4}" presName="spaceRect" presStyleCnt="0"/>
      <dgm:spPr/>
    </dgm:pt>
    <dgm:pt modelId="{73D16741-D6A8-4779-91F0-A45B750342E9}" type="pres">
      <dgm:prSet presAssocID="{E8534FEF-B732-4399-BB3E-58A226976BA4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FCC16D-7876-4AB3-B9A0-1A4D24AC1AE6}" srcId="{692FEB53-1ABF-4DCD-A542-53DAE22133B0}" destId="{E8534FEF-B732-4399-BB3E-58A226976BA4}" srcOrd="2" destOrd="0" parTransId="{1C891AD1-F73F-480B-919B-2277C4E0342F}" sibTransId="{CC77367C-8C4E-4110-A2B3-17CECE41762F}"/>
    <dgm:cxn modelId="{D4E4716A-5A6F-4DA4-B77A-6F833C12426A}" type="presOf" srcId="{692FEB53-1ABF-4DCD-A542-53DAE22133B0}" destId="{3235F546-D44D-41A1-A40D-71D5C5780CB0}" srcOrd="0" destOrd="0" presId="urn:microsoft.com/office/officeart/2018/2/layout/IconLabelList"/>
    <dgm:cxn modelId="{4C215915-98B6-4F8C-857E-8AC44180EA04}" type="presOf" srcId="{57594B57-3AC2-4137-8367-51C5CC8089B5}" destId="{4658B41C-66BB-43C6-9B4C-8EEF369EF09A}" srcOrd="0" destOrd="0" presId="urn:microsoft.com/office/officeart/2018/2/layout/IconLabelList"/>
    <dgm:cxn modelId="{390DE059-527D-471A-9F9E-A35BD6155D47}" type="presOf" srcId="{053E2C7A-AC79-4075-B12C-4931C95BBD39}" destId="{FEE501CC-5D44-49F8-9BDA-E33E1A2AE1E3}" srcOrd="0" destOrd="0" presId="urn:microsoft.com/office/officeart/2018/2/layout/IconLabelList"/>
    <dgm:cxn modelId="{7C61E745-3E78-473B-8E9A-12E01511E71C}" srcId="{692FEB53-1ABF-4DCD-A542-53DAE22133B0}" destId="{57594B57-3AC2-4137-8367-51C5CC8089B5}" srcOrd="0" destOrd="0" parTransId="{555418C0-B2B6-4462-9248-A172C372FA31}" sibTransId="{C75F6C52-C5B3-4336-BAFC-A0C34126D752}"/>
    <dgm:cxn modelId="{285C9274-6FAE-4825-B08E-7ADBA84AABAE}" srcId="{692FEB53-1ABF-4DCD-A542-53DAE22133B0}" destId="{053E2C7A-AC79-4075-B12C-4931C95BBD39}" srcOrd="1" destOrd="0" parTransId="{E2843F46-8891-40B8-B903-D5A618796A9E}" sibTransId="{CACEE59B-D81E-44CD-BBD4-E1A02CFBAD57}"/>
    <dgm:cxn modelId="{9ABBB63E-34F7-40AE-8D7D-F674EE532F59}" type="presOf" srcId="{E8534FEF-B732-4399-BB3E-58A226976BA4}" destId="{73D16741-D6A8-4779-91F0-A45B750342E9}" srcOrd="0" destOrd="0" presId="urn:microsoft.com/office/officeart/2018/2/layout/IconLabelList"/>
    <dgm:cxn modelId="{FD2B5A9B-6016-4E78-858D-9003BBD8D670}" type="presParOf" srcId="{3235F546-D44D-41A1-A40D-71D5C5780CB0}" destId="{D9F6B223-7E38-4BD2-BF76-988A9F739FE6}" srcOrd="0" destOrd="0" presId="urn:microsoft.com/office/officeart/2018/2/layout/IconLabelList"/>
    <dgm:cxn modelId="{5F7D7599-88CA-4F24-98D9-82FDEF6B4378}" type="presParOf" srcId="{D9F6B223-7E38-4BD2-BF76-988A9F739FE6}" destId="{454071E4-EEC7-428D-AA34-B6CDC0CBBE0C}" srcOrd="0" destOrd="0" presId="urn:microsoft.com/office/officeart/2018/2/layout/IconLabelList"/>
    <dgm:cxn modelId="{54F35FC2-59B5-4A8F-A945-6A13B152FC29}" type="presParOf" srcId="{D9F6B223-7E38-4BD2-BF76-988A9F739FE6}" destId="{ABF27655-6B2F-4CC0-90C0-5422CE5CE359}" srcOrd="1" destOrd="0" presId="urn:microsoft.com/office/officeart/2018/2/layout/IconLabelList"/>
    <dgm:cxn modelId="{53A1DC78-AD21-4740-8F10-D44AFC2533DD}" type="presParOf" srcId="{D9F6B223-7E38-4BD2-BF76-988A9F739FE6}" destId="{4658B41C-66BB-43C6-9B4C-8EEF369EF09A}" srcOrd="2" destOrd="0" presId="urn:microsoft.com/office/officeart/2018/2/layout/IconLabelList"/>
    <dgm:cxn modelId="{F2EF39D0-509B-460C-8D8A-5917DDEFB4DA}" type="presParOf" srcId="{3235F546-D44D-41A1-A40D-71D5C5780CB0}" destId="{41A46DCE-703B-4D29-8FD4-DEF150C36ABF}" srcOrd="1" destOrd="0" presId="urn:microsoft.com/office/officeart/2018/2/layout/IconLabelList"/>
    <dgm:cxn modelId="{2C6FC69D-F23F-4922-BEE6-D08E59928F38}" type="presParOf" srcId="{3235F546-D44D-41A1-A40D-71D5C5780CB0}" destId="{E35989F7-A693-4CC7-A8C1-492653292044}" srcOrd="2" destOrd="0" presId="urn:microsoft.com/office/officeart/2018/2/layout/IconLabelList"/>
    <dgm:cxn modelId="{5C862219-E4B8-434F-890B-5FEE1F5DA0FB}" type="presParOf" srcId="{E35989F7-A693-4CC7-A8C1-492653292044}" destId="{F85342AF-9746-4E1A-A247-8C4E664FCB92}" srcOrd="0" destOrd="0" presId="urn:microsoft.com/office/officeart/2018/2/layout/IconLabelList"/>
    <dgm:cxn modelId="{085CC924-D564-4185-B0D3-0DE134942868}" type="presParOf" srcId="{E35989F7-A693-4CC7-A8C1-492653292044}" destId="{126753B6-54D9-423D-BDF5-9EE60B4C88EA}" srcOrd="1" destOrd="0" presId="urn:microsoft.com/office/officeart/2018/2/layout/IconLabelList"/>
    <dgm:cxn modelId="{736F2B17-7361-4906-B6D2-3284313320C4}" type="presParOf" srcId="{E35989F7-A693-4CC7-A8C1-492653292044}" destId="{FEE501CC-5D44-49F8-9BDA-E33E1A2AE1E3}" srcOrd="2" destOrd="0" presId="urn:microsoft.com/office/officeart/2018/2/layout/IconLabelList"/>
    <dgm:cxn modelId="{91DFC3E4-6EFD-4ACA-8A05-0CEF334F2B60}" type="presParOf" srcId="{3235F546-D44D-41A1-A40D-71D5C5780CB0}" destId="{D34A2B54-739D-49A8-BE43-4B44A3306C21}" srcOrd="3" destOrd="0" presId="urn:microsoft.com/office/officeart/2018/2/layout/IconLabelList"/>
    <dgm:cxn modelId="{CEE86647-F75A-4CE6-A463-2EBA59A51D3E}" type="presParOf" srcId="{3235F546-D44D-41A1-A40D-71D5C5780CB0}" destId="{409F39DE-9E76-4579-B008-D9DA8F7FDA8E}" srcOrd="4" destOrd="0" presId="urn:microsoft.com/office/officeart/2018/2/layout/IconLabelList"/>
    <dgm:cxn modelId="{19DF14DF-FCF8-437A-A35F-23C69D11C4F1}" type="presParOf" srcId="{409F39DE-9E76-4579-B008-D9DA8F7FDA8E}" destId="{26814730-8E3B-44B1-915E-296ECD7F38A2}" srcOrd="0" destOrd="0" presId="urn:microsoft.com/office/officeart/2018/2/layout/IconLabelList"/>
    <dgm:cxn modelId="{AD65BFB7-DAF6-4B02-AA6F-FB4738156930}" type="presParOf" srcId="{409F39DE-9E76-4579-B008-D9DA8F7FDA8E}" destId="{B11994E0-78E2-48D6-A311-A6D18DA59CCA}" srcOrd="1" destOrd="0" presId="urn:microsoft.com/office/officeart/2018/2/layout/IconLabelList"/>
    <dgm:cxn modelId="{B4C555AB-EEA0-4644-8A09-893B9B2668C3}" type="presParOf" srcId="{409F39DE-9E76-4579-B008-D9DA8F7FDA8E}" destId="{73D16741-D6A8-4779-91F0-A45B750342E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887C40-0DC5-48B3-8369-8B8B13F1E0CA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3EE7706-D62B-43A8-8D9C-90D2B3B5F24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/>
            <a:t>Hadoop is a collection of software utilities that facilitate using a network of many computers to solve problems involving massive amounts of data and computation</a:t>
          </a:r>
          <a:endParaRPr lang="en-US"/>
        </a:p>
      </dgm:t>
    </dgm:pt>
    <dgm:pt modelId="{5323F234-26B0-4008-8225-4BD216DCF193}" type="parTrans" cxnId="{A778B0B1-A78A-4040-AB0F-46C7104D2640}">
      <dgm:prSet/>
      <dgm:spPr/>
      <dgm:t>
        <a:bodyPr/>
        <a:lstStyle/>
        <a:p>
          <a:endParaRPr lang="en-US"/>
        </a:p>
      </dgm:t>
    </dgm:pt>
    <dgm:pt modelId="{6026816A-AE99-47A2-9DE7-16BD0C6B1453}" type="sibTrans" cxnId="{A778B0B1-A78A-4040-AB0F-46C7104D2640}">
      <dgm:prSet/>
      <dgm:spPr/>
      <dgm:t>
        <a:bodyPr/>
        <a:lstStyle/>
        <a:p>
          <a:endParaRPr lang="en-US"/>
        </a:p>
      </dgm:t>
    </dgm:pt>
    <dgm:pt modelId="{14D726D3-62E6-4076-85CC-CF2BA63EEE6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Data Growth is EXTREMELY HIGH right now and doesn’t show signs of slowing</a:t>
          </a:r>
        </a:p>
      </dgm:t>
    </dgm:pt>
    <dgm:pt modelId="{DD698A07-0D23-473D-BBC0-858BEBC71A91}" type="parTrans" cxnId="{82BAAAAF-FC53-4153-96F3-10FB56D322B1}">
      <dgm:prSet/>
      <dgm:spPr/>
      <dgm:t>
        <a:bodyPr/>
        <a:lstStyle/>
        <a:p>
          <a:endParaRPr lang="en-US"/>
        </a:p>
      </dgm:t>
    </dgm:pt>
    <dgm:pt modelId="{23CA9D89-19BC-4439-B5BC-8B8DBCACC35B}" type="sibTrans" cxnId="{82BAAAAF-FC53-4153-96F3-10FB56D322B1}">
      <dgm:prSet/>
      <dgm:spPr/>
      <dgm:t>
        <a:bodyPr/>
        <a:lstStyle/>
        <a:p>
          <a:endParaRPr lang="en-US"/>
        </a:p>
      </dgm:t>
    </dgm:pt>
    <dgm:pt modelId="{B24D9652-CA70-4A4A-BA91-A2FE53799515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Can handle large data sets (25 petabytes of data)</a:t>
          </a:r>
        </a:p>
      </dgm:t>
    </dgm:pt>
    <dgm:pt modelId="{D6DA82D5-173F-4617-BF0F-053A71A33EEA}" type="parTrans" cxnId="{80C297CC-6AB3-4356-8246-E34E28A2D200}">
      <dgm:prSet/>
      <dgm:spPr/>
      <dgm:t>
        <a:bodyPr/>
        <a:lstStyle/>
        <a:p>
          <a:endParaRPr lang="en-US"/>
        </a:p>
      </dgm:t>
    </dgm:pt>
    <dgm:pt modelId="{33FB526C-77E7-4EE2-8F13-191065FA99BA}" type="sibTrans" cxnId="{80C297CC-6AB3-4356-8246-E34E28A2D200}">
      <dgm:prSet/>
      <dgm:spPr/>
      <dgm:t>
        <a:bodyPr/>
        <a:lstStyle/>
        <a:p>
          <a:endParaRPr lang="en-US"/>
        </a:p>
      </dgm:t>
    </dgm:pt>
    <dgm:pt modelId="{A884D337-A359-4B4A-978A-0C1B40C3063D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Uses Java based programming to distribute processing large datasets across large networks of computers (4500 machines)</a:t>
          </a:r>
        </a:p>
      </dgm:t>
    </dgm:pt>
    <dgm:pt modelId="{2A23D3BB-FA21-4A8F-B370-47AC7CAB88C9}" type="parTrans" cxnId="{9A695DA0-9202-42F4-884C-1A2FE1C44B42}">
      <dgm:prSet/>
      <dgm:spPr/>
      <dgm:t>
        <a:bodyPr/>
        <a:lstStyle/>
        <a:p>
          <a:endParaRPr lang="en-US"/>
        </a:p>
      </dgm:t>
    </dgm:pt>
    <dgm:pt modelId="{73D53DCC-A588-4E2E-B22B-984AD8D2E007}" type="sibTrans" cxnId="{9A695DA0-9202-42F4-884C-1A2FE1C44B42}">
      <dgm:prSet/>
      <dgm:spPr/>
      <dgm:t>
        <a:bodyPr/>
        <a:lstStyle/>
        <a:p>
          <a:endParaRPr lang="en-US"/>
        </a:p>
      </dgm:t>
    </dgm:pt>
    <dgm:pt modelId="{BDEE0B83-C06F-45F1-B557-6ABCBEA8019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Easily scalable and highly fault tolerant</a:t>
          </a:r>
        </a:p>
      </dgm:t>
    </dgm:pt>
    <dgm:pt modelId="{26C75F32-B646-4EC9-ADE0-409A0B6228B0}" type="parTrans" cxnId="{8320151B-A19C-4055-BE19-83966D54ABF6}">
      <dgm:prSet/>
      <dgm:spPr/>
      <dgm:t>
        <a:bodyPr/>
        <a:lstStyle/>
        <a:p>
          <a:endParaRPr lang="en-US"/>
        </a:p>
      </dgm:t>
    </dgm:pt>
    <dgm:pt modelId="{F738259D-516A-4E02-BEAD-DFA3907F579F}" type="sibTrans" cxnId="{8320151B-A19C-4055-BE19-83966D54ABF6}">
      <dgm:prSet/>
      <dgm:spPr/>
      <dgm:t>
        <a:bodyPr/>
        <a:lstStyle/>
        <a:p>
          <a:endParaRPr lang="en-US"/>
        </a:p>
      </dgm:t>
    </dgm:pt>
    <dgm:pt modelId="{798EA30D-8B98-48D1-8021-B21788753163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Open Source</a:t>
          </a:r>
        </a:p>
      </dgm:t>
    </dgm:pt>
    <dgm:pt modelId="{DED115F5-0E42-4A06-BBEF-134E3ABC828C}" type="parTrans" cxnId="{AE9764F4-6AE3-4B44-BFAC-A3D2E278DAE4}">
      <dgm:prSet/>
      <dgm:spPr/>
      <dgm:t>
        <a:bodyPr/>
        <a:lstStyle/>
        <a:p>
          <a:endParaRPr lang="en-US"/>
        </a:p>
      </dgm:t>
    </dgm:pt>
    <dgm:pt modelId="{D4448DDB-0028-4121-A222-80F7DBD435A7}" type="sibTrans" cxnId="{AE9764F4-6AE3-4B44-BFAC-A3D2E278DAE4}">
      <dgm:prSet/>
      <dgm:spPr/>
      <dgm:t>
        <a:bodyPr/>
        <a:lstStyle/>
        <a:p>
          <a:endParaRPr lang="en-US"/>
        </a:p>
      </dgm:t>
    </dgm:pt>
    <dgm:pt modelId="{B24C7C4A-60F6-4417-8D3F-BCC1EA820BAC}" type="pres">
      <dgm:prSet presAssocID="{BC887C40-0DC5-48B3-8369-8B8B13F1E0C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E78F31-A945-4909-8E7F-05C60B9382C8}" type="pres">
      <dgm:prSet presAssocID="{C3EE7706-D62B-43A8-8D9C-90D2B3B5F240}" presName="compNode" presStyleCnt="0"/>
      <dgm:spPr/>
    </dgm:pt>
    <dgm:pt modelId="{104F1B24-B9B8-4BCE-850D-0641986AAFF4}" type="pres">
      <dgm:prSet presAssocID="{C3EE7706-D62B-43A8-8D9C-90D2B3B5F240}" presName="iconBgRect" presStyleLbl="bgShp" presStyleIdx="0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D4ABA184-1A17-4C1A-8AE0-F87D8E232F05}" type="pres">
      <dgm:prSet presAssocID="{C3EE7706-D62B-43A8-8D9C-90D2B3B5F240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196F950E-EFBA-4BEC-9CDF-A5D72A66CDE9}" type="pres">
      <dgm:prSet presAssocID="{C3EE7706-D62B-43A8-8D9C-90D2B3B5F240}" presName="spaceRect" presStyleCnt="0"/>
      <dgm:spPr/>
    </dgm:pt>
    <dgm:pt modelId="{F91913DE-3FC0-4137-AD50-512C99F2B8DD}" type="pres">
      <dgm:prSet presAssocID="{C3EE7706-D62B-43A8-8D9C-90D2B3B5F240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F464529-EF22-4320-96DC-206B9E353139}" type="pres">
      <dgm:prSet presAssocID="{6026816A-AE99-47A2-9DE7-16BD0C6B1453}" presName="sibTrans" presStyleCnt="0"/>
      <dgm:spPr/>
    </dgm:pt>
    <dgm:pt modelId="{9E3D87CD-7E88-4467-B379-601C147BDE77}" type="pres">
      <dgm:prSet presAssocID="{14D726D3-62E6-4076-85CC-CF2BA63EEE67}" presName="compNode" presStyleCnt="0"/>
      <dgm:spPr/>
    </dgm:pt>
    <dgm:pt modelId="{4B8237FA-97A0-4FE7-B42D-BA7E7231895A}" type="pres">
      <dgm:prSet presAssocID="{14D726D3-62E6-4076-85CC-CF2BA63EEE67}" presName="iconBgRect" presStyleLbl="bgShp" presStyleIdx="1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751EA118-591F-4ADA-AB67-46D887EA2E8B}" type="pres">
      <dgm:prSet presAssocID="{14D726D3-62E6-4076-85CC-CF2BA63EEE67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9796493-19B1-4C82-9597-7018BF313E1A}" type="pres">
      <dgm:prSet presAssocID="{14D726D3-62E6-4076-85CC-CF2BA63EEE67}" presName="spaceRect" presStyleCnt="0"/>
      <dgm:spPr/>
    </dgm:pt>
    <dgm:pt modelId="{D1A7D123-8EC0-4193-BB79-D262032A23EF}" type="pres">
      <dgm:prSet presAssocID="{14D726D3-62E6-4076-85CC-CF2BA63EEE67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EDD30F9-672D-4116-BD70-DC72C85D3C0B}" type="pres">
      <dgm:prSet presAssocID="{23CA9D89-19BC-4439-B5BC-8B8DBCACC35B}" presName="sibTrans" presStyleCnt="0"/>
      <dgm:spPr/>
    </dgm:pt>
    <dgm:pt modelId="{B96BAEB1-C26B-466E-89A7-1D5B0E629459}" type="pres">
      <dgm:prSet presAssocID="{BDEE0B83-C06F-45F1-B557-6ABCBEA80199}" presName="compNode" presStyleCnt="0"/>
      <dgm:spPr/>
    </dgm:pt>
    <dgm:pt modelId="{80004125-831E-4AFC-8890-45E2E56B8124}" type="pres">
      <dgm:prSet presAssocID="{BDEE0B83-C06F-45F1-B557-6ABCBEA80199}" presName="iconBgRect" presStyleLbl="bgShp" presStyleIdx="2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5A4B957C-3C88-4ED9-806C-3D14F09E7F84}" type="pres">
      <dgm:prSet presAssocID="{BDEE0B83-C06F-45F1-B557-6ABCBEA80199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34D39F61-5736-401B-B5EC-2C28ABF6AD2F}" type="pres">
      <dgm:prSet presAssocID="{BDEE0B83-C06F-45F1-B557-6ABCBEA80199}" presName="spaceRect" presStyleCnt="0"/>
      <dgm:spPr/>
    </dgm:pt>
    <dgm:pt modelId="{53AA05DC-1029-4B0F-BA5F-600CDA62C7B2}" type="pres">
      <dgm:prSet presAssocID="{BDEE0B83-C06F-45F1-B557-6ABCBEA80199}" presName="textRect" presStyleLbl="revTx" presStyleIdx="2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1E611FD6-6814-4FFA-B797-25FACE69AA9E}" type="pres">
      <dgm:prSet presAssocID="{F738259D-516A-4E02-BEAD-DFA3907F579F}" presName="sibTrans" presStyleCnt="0"/>
      <dgm:spPr/>
    </dgm:pt>
    <dgm:pt modelId="{CEE04CE5-0276-4623-83E1-C64812015BC7}" type="pres">
      <dgm:prSet presAssocID="{B24D9652-CA70-4A4A-BA91-A2FE53799515}" presName="compNode" presStyleCnt="0"/>
      <dgm:spPr/>
    </dgm:pt>
    <dgm:pt modelId="{36E499C8-97EC-4A50-8A2D-0609E1DB000D}" type="pres">
      <dgm:prSet presAssocID="{B24D9652-CA70-4A4A-BA91-A2FE53799515}" presName="iconBgRect" presStyleLbl="bgShp" presStyleIdx="3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FA1896E8-62AD-4A1F-895E-1ADD9E21FDB7}" type="pres">
      <dgm:prSet presAssocID="{B24D9652-CA70-4A4A-BA91-A2FE53799515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1B544C42-77E7-421C-91D0-5B7CF831DD3D}" type="pres">
      <dgm:prSet presAssocID="{B24D9652-CA70-4A4A-BA91-A2FE53799515}" presName="spaceRect" presStyleCnt="0"/>
      <dgm:spPr/>
    </dgm:pt>
    <dgm:pt modelId="{AEB6344F-91F6-4C3E-89E7-9DE4C20E672F}" type="pres">
      <dgm:prSet presAssocID="{B24D9652-CA70-4A4A-BA91-A2FE53799515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DC1DB0BA-33DB-411E-BE27-8DD39D52FE5B}" type="pres">
      <dgm:prSet presAssocID="{33FB526C-77E7-4EE2-8F13-191065FA99BA}" presName="sibTrans" presStyleCnt="0"/>
      <dgm:spPr/>
    </dgm:pt>
    <dgm:pt modelId="{CB8510DD-8CB4-4549-9ABF-E247FA934C3B}" type="pres">
      <dgm:prSet presAssocID="{A884D337-A359-4B4A-978A-0C1B40C3063D}" presName="compNode" presStyleCnt="0"/>
      <dgm:spPr/>
    </dgm:pt>
    <dgm:pt modelId="{FD841E3C-845A-4AD9-9A8F-A383390AB8DB}" type="pres">
      <dgm:prSet presAssocID="{A884D337-A359-4B4A-978A-0C1B40C3063D}" presName="iconBgRect" presStyleLbl="bgShp" presStyleIdx="4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1408EDD6-1A7D-42DE-86FA-6D3E4BBB4395}" type="pres">
      <dgm:prSet presAssocID="{A884D337-A359-4B4A-978A-0C1B40C3063D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EF9A3058-151E-4B87-9138-447B82710C28}" type="pres">
      <dgm:prSet presAssocID="{A884D337-A359-4B4A-978A-0C1B40C3063D}" presName="spaceRect" presStyleCnt="0"/>
      <dgm:spPr/>
    </dgm:pt>
    <dgm:pt modelId="{4BD34C39-318B-477F-B7B3-3F5773C60FE0}" type="pres">
      <dgm:prSet presAssocID="{A884D337-A359-4B4A-978A-0C1B40C3063D}" presName="textRect" presStyleLbl="revTx" presStyleIdx="4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FF03DCB-55F4-4426-A6ED-2B155EB34E3D}" type="pres">
      <dgm:prSet presAssocID="{73D53DCC-A588-4E2E-B22B-984AD8D2E007}" presName="sibTrans" presStyleCnt="0"/>
      <dgm:spPr/>
    </dgm:pt>
    <dgm:pt modelId="{86508468-CE5F-478F-A320-1926CF26B656}" type="pres">
      <dgm:prSet presAssocID="{798EA30D-8B98-48D1-8021-B21788753163}" presName="compNode" presStyleCnt="0"/>
      <dgm:spPr/>
    </dgm:pt>
    <dgm:pt modelId="{AFD04267-170B-48C2-8299-5F2563F7DA11}" type="pres">
      <dgm:prSet presAssocID="{798EA30D-8B98-48D1-8021-B21788753163}" presName="iconBgRect" presStyleLbl="bgShp" presStyleIdx="5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117C8B7C-226D-41DA-AA79-CDAB009858B0}" type="pres">
      <dgm:prSet presAssocID="{798EA30D-8B98-48D1-8021-B21788753163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D8317951-5AC8-4226-BBBE-FA1ECA930924}" type="pres">
      <dgm:prSet presAssocID="{798EA30D-8B98-48D1-8021-B21788753163}" presName="spaceRect" presStyleCnt="0"/>
      <dgm:spPr/>
    </dgm:pt>
    <dgm:pt modelId="{FFEE84A3-7716-4816-BB29-34D4B8E5AA50}" type="pres">
      <dgm:prSet presAssocID="{798EA30D-8B98-48D1-8021-B21788753163}" presName="textRect" presStyleLbl="revTx" presStyleIdx="5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441AA7-6814-4687-9BBC-76DCEF665379}" type="presOf" srcId="{14D726D3-62E6-4076-85CC-CF2BA63EEE67}" destId="{D1A7D123-8EC0-4193-BB79-D262032A23EF}" srcOrd="0" destOrd="0" presId="urn:microsoft.com/office/officeart/2018/5/layout/IconLeafLabelList"/>
    <dgm:cxn modelId="{80C297CC-6AB3-4356-8246-E34E28A2D200}" srcId="{BC887C40-0DC5-48B3-8369-8B8B13F1E0CA}" destId="{B24D9652-CA70-4A4A-BA91-A2FE53799515}" srcOrd="3" destOrd="0" parTransId="{D6DA82D5-173F-4617-BF0F-053A71A33EEA}" sibTransId="{33FB526C-77E7-4EE2-8F13-191065FA99BA}"/>
    <dgm:cxn modelId="{8320151B-A19C-4055-BE19-83966D54ABF6}" srcId="{BC887C40-0DC5-48B3-8369-8B8B13F1E0CA}" destId="{BDEE0B83-C06F-45F1-B557-6ABCBEA80199}" srcOrd="2" destOrd="0" parTransId="{26C75F32-B646-4EC9-ADE0-409A0B6228B0}" sibTransId="{F738259D-516A-4E02-BEAD-DFA3907F579F}"/>
    <dgm:cxn modelId="{82BAAAAF-FC53-4153-96F3-10FB56D322B1}" srcId="{BC887C40-0DC5-48B3-8369-8B8B13F1E0CA}" destId="{14D726D3-62E6-4076-85CC-CF2BA63EEE67}" srcOrd="1" destOrd="0" parTransId="{DD698A07-0D23-473D-BBC0-858BEBC71A91}" sibTransId="{23CA9D89-19BC-4439-B5BC-8B8DBCACC35B}"/>
    <dgm:cxn modelId="{AE9764F4-6AE3-4B44-BFAC-A3D2E278DAE4}" srcId="{BC887C40-0DC5-48B3-8369-8B8B13F1E0CA}" destId="{798EA30D-8B98-48D1-8021-B21788753163}" srcOrd="5" destOrd="0" parTransId="{DED115F5-0E42-4A06-BBEF-134E3ABC828C}" sibTransId="{D4448DDB-0028-4121-A222-80F7DBD435A7}"/>
    <dgm:cxn modelId="{A778B0B1-A78A-4040-AB0F-46C7104D2640}" srcId="{BC887C40-0DC5-48B3-8369-8B8B13F1E0CA}" destId="{C3EE7706-D62B-43A8-8D9C-90D2B3B5F240}" srcOrd="0" destOrd="0" parTransId="{5323F234-26B0-4008-8225-4BD216DCF193}" sibTransId="{6026816A-AE99-47A2-9DE7-16BD0C6B1453}"/>
    <dgm:cxn modelId="{9A695DA0-9202-42F4-884C-1A2FE1C44B42}" srcId="{BC887C40-0DC5-48B3-8369-8B8B13F1E0CA}" destId="{A884D337-A359-4B4A-978A-0C1B40C3063D}" srcOrd="4" destOrd="0" parTransId="{2A23D3BB-FA21-4A8F-B370-47AC7CAB88C9}" sibTransId="{73D53DCC-A588-4E2E-B22B-984AD8D2E007}"/>
    <dgm:cxn modelId="{13961C8F-D4FD-4AF3-9F6B-3674888BE398}" type="presOf" srcId="{C3EE7706-D62B-43A8-8D9C-90D2B3B5F240}" destId="{F91913DE-3FC0-4137-AD50-512C99F2B8DD}" srcOrd="0" destOrd="0" presId="urn:microsoft.com/office/officeart/2018/5/layout/IconLeafLabelList"/>
    <dgm:cxn modelId="{7C918F81-02BD-4C4B-ADCB-8B5DE15E90EC}" type="presOf" srcId="{B24D9652-CA70-4A4A-BA91-A2FE53799515}" destId="{AEB6344F-91F6-4C3E-89E7-9DE4C20E672F}" srcOrd="0" destOrd="0" presId="urn:microsoft.com/office/officeart/2018/5/layout/IconLeafLabelList"/>
    <dgm:cxn modelId="{35560EB2-A16E-456C-A662-39CA7E631FCA}" type="presOf" srcId="{798EA30D-8B98-48D1-8021-B21788753163}" destId="{FFEE84A3-7716-4816-BB29-34D4B8E5AA50}" srcOrd="0" destOrd="0" presId="urn:microsoft.com/office/officeart/2018/5/layout/IconLeafLabelList"/>
    <dgm:cxn modelId="{23C0BE0A-5482-4CE4-ACFF-F49D6BD721B2}" type="presOf" srcId="{A884D337-A359-4B4A-978A-0C1B40C3063D}" destId="{4BD34C39-318B-477F-B7B3-3F5773C60FE0}" srcOrd="0" destOrd="0" presId="urn:microsoft.com/office/officeart/2018/5/layout/IconLeafLabelList"/>
    <dgm:cxn modelId="{2CFA6324-FCAB-4E1A-B1B1-40809F42C197}" type="presOf" srcId="{BC887C40-0DC5-48B3-8369-8B8B13F1E0CA}" destId="{B24C7C4A-60F6-4417-8D3F-BCC1EA820BAC}" srcOrd="0" destOrd="0" presId="urn:microsoft.com/office/officeart/2018/5/layout/IconLeafLabelList"/>
    <dgm:cxn modelId="{3A575520-5FA5-427F-BF3C-3A85CFEAA2C4}" type="presOf" srcId="{BDEE0B83-C06F-45F1-B557-6ABCBEA80199}" destId="{53AA05DC-1029-4B0F-BA5F-600CDA62C7B2}" srcOrd="0" destOrd="0" presId="urn:microsoft.com/office/officeart/2018/5/layout/IconLeafLabelList"/>
    <dgm:cxn modelId="{DB3A91D6-40F3-4F40-A6BF-E200AC232C07}" type="presParOf" srcId="{B24C7C4A-60F6-4417-8D3F-BCC1EA820BAC}" destId="{51E78F31-A945-4909-8E7F-05C60B9382C8}" srcOrd="0" destOrd="0" presId="urn:microsoft.com/office/officeart/2018/5/layout/IconLeafLabelList"/>
    <dgm:cxn modelId="{B9C81541-EFEB-4659-91F3-8E4CF60EB99B}" type="presParOf" srcId="{51E78F31-A945-4909-8E7F-05C60B9382C8}" destId="{104F1B24-B9B8-4BCE-850D-0641986AAFF4}" srcOrd="0" destOrd="0" presId="urn:microsoft.com/office/officeart/2018/5/layout/IconLeafLabelList"/>
    <dgm:cxn modelId="{54A14963-11FF-45C1-A24C-50C42CD8B32B}" type="presParOf" srcId="{51E78F31-A945-4909-8E7F-05C60B9382C8}" destId="{D4ABA184-1A17-4C1A-8AE0-F87D8E232F05}" srcOrd="1" destOrd="0" presId="urn:microsoft.com/office/officeart/2018/5/layout/IconLeafLabelList"/>
    <dgm:cxn modelId="{9836FF85-B734-4D11-B077-0D0E37D6CED7}" type="presParOf" srcId="{51E78F31-A945-4909-8E7F-05C60B9382C8}" destId="{196F950E-EFBA-4BEC-9CDF-A5D72A66CDE9}" srcOrd="2" destOrd="0" presId="urn:microsoft.com/office/officeart/2018/5/layout/IconLeafLabelList"/>
    <dgm:cxn modelId="{0CAF0652-62CD-45A9-A317-DCB0ECED29E2}" type="presParOf" srcId="{51E78F31-A945-4909-8E7F-05C60B9382C8}" destId="{F91913DE-3FC0-4137-AD50-512C99F2B8DD}" srcOrd="3" destOrd="0" presId="urn:microsoft.com/office/officeart/2018/5/layout/IconLeafLabelList"/>
    <dgm:cxn modelId="{93559973-38FE-4741-ADC3-FF4C2CEE89FC}" type="presParOf" srcId="{B24C7C4A-60F6-4417-8D3F-BCC1EA820BAC}" destId="{EF464529-EF22-4320-96DC-206B9E353139}" srcOrd="1" destOrd="0" presId="urn:microsoft.com/office/officeart/2018/5/layout/IconLeafLabelList"/>
    <dgm:cxn modelId="{BA5B8D9E-2928-4ED5-8251-79F6C0F24B78}" type="presParOf" srcId="{B24C7C4A-60F6-4417-8D3F-BCC1EA820BAC}" destId="{9E3D87CD-7E88-4467-B379-601C147BDE77}" srcOrd="2" destOrd="0" presId="urn:microsoft.com/office/officeart/2018/5/layout/IconLeafLabelList"/>
    <dgm:cxn modelId="{6121E232-098D-4E4A-A158-9407123A40DE}" type="presParOf" srcId="{9E3D87CD-7E88-4467-B379-601C147BDE77}" destId="{4B8237FA-97A0-4FE7-B42D-BA7E7231895A}" srcOrd="0" destOrd="0" presId="urn:microsoft.com/office/officeart/2018/5/layout/IconLeafLabelList"/>
    <dgm:cxn modelId="{8E91ADB9-3C4A-449F-A6C2-9FF6C5B8D8BE}" type="presParOf" srcId="{9E3D87CD-7E88-4467-B379-601C147BDE77}" destId="{751EA118-591F-4ADA-AB67-46D887EA2E8B}" srcOrd="1" destOrd="0" presId="urn:microsoft.com/office/officeart/2018/5/layout/IconLeafLabelList"/>
    <dgm:cxn modelId="{854BCB5F-1B55-46FA-8E1E-B3E5B9545C16}" type="presParOf" srcId="{9E3D87CD-7E88-4467-B379-601C147BDE77}" destId="{F9796493-19B1-4C82-9597-7018BF313E1A}" srcOrd="2" destOrd="0" presId="urn:microsoft.com/office/officeart/2018/5/layout/IconLeafLabelList"/>
    <dgm:cxn modelId="{8C68E414-B27F-4014-8CAB-6B5E90F69E59}" type="presParOf" srcId="{9E3D87CD-7E88-4467-B379-601C147BDE77}" destId="{D1A7D123-8EC0-4193-BB79-D262032A23EF}" srcOrd="3" destOrd="0" presId="urn:microsoft.com/office/officeart/2018/5/layout/IconLeafLabelList"/>
    <dgm:cxn modelId="{14B8A961-819C-484C-B1CA-225892DBA38C}" type="presParOf" srcId="{B24C7C4A-60F6-4417-8D3F-BCC1EA820BAC}" destId="{9EDD30F9-672D-4116-BD70-DC72C85D3C0B}" srcOrd="3" destOrd="0" presId="urn:microsoft.com/office/officeart/2018/5/layout/IconLeafLabelList"/>
    <dgm:cxn modelId="{527034CF-65B1-4561-9797-9C34205636AC}" type="presParOf" srcId="{B24C7C4A-60F6-4417-8D3F-BCC1EA820BAC}" destId="{B96BAEB1-C26B-466E-89A7-1D5B0E629459}" srcOrd="4" destOrd="0" presId="urn:microsoft.com/office/officeart/2018/5/layout/IconLeafLabelList"/>
    <dgm:cxn modelId="{7958A62F-C4BB-43F7-A0F1-30AD20E45D0A}" type="presParOf" srcId="{B96BAEB1-C26B-466E-89A7-1D5B0E629459}" destId="{80004125-831E-4AFC-8890-45E2E56B8124}" srcOrd="0" destOrd="0" presId="urn:microsoft.com/office/officeart/2018/5/layout/IconLeafLabelList"/>
    <dgm:cxn modelId="{98083BE4-2DA9-468E-B9C4-EAE4640A784B}" type="presParOf" srcId="{B96BAEB1-C26B-466E-89A7-1D5B0E629459}" destId="{5A4B957C-3C88-4ED9-806C-3D14F09E7F84}" srcOrd="1" destOrd="0" presId="urn:microsoft.com/office/officeart/2018/5/layout/IconLeafLabelList"/>
    <dgm:cxn modelId="{A7F9E932-5F2E-44AC-B057-DE50EC7A117C}" type="presParOf" srcId="{B96BAEB1-C26B-466E-89A7-1D5B0E629459}" destId="{34D39F61-5736-401B-B5EC-2C28ABF6AD2F}" srcOrd="2" destOrd="0" presId="urn:microsoft.com/office/officeart/2018/5/layout/IconLeafLabelList"/>
    <dgm:cxn modelId="{3C5162BE-64C4-4F7C-B459-C6A3344FCEAD}" type="presParOf" srcId="{B96BAEB1-C26B-466E-89A7-1D5B0E629459}" destId="{53AA05DC-1029-4B0F-BA5F-600CDA62C7B2}" srcOrd="3" destOrd="0" presId="urn:microsoft.com/office/officeart/2018/5/layout/IconLeafLabelList"/>
    <dgm:cxn modelId="{063F12CF-3DFD-48E1-B407-B92815ED66B7}" type="presParOf" srcId="{B24C7C4A-60F6-4417-8D3F-BCC1EA820BAC}" destId="{1E611FD6-6814-4FFA-B797-25FACE69AA9E}" srcOrd="5" destOrd="0" presId="urn:microsoft.com/office/officeart/2018/5/layout/IconLeafLabelList"/>
    <dgm:cxn modelId="{170176AD-1331-43A4-9932-C467EF25385C}" type="presParOf" srcId="{B24C7C4A-60F6-4417-8D3F-BCC1EA820BAC}" destId="{CEE04CE5-0276-4623-83E1-C64812015BC7}" srcOrd="6" destOrd="0" presId="urn:microsoft.com/office/officeart/2018/5/layout/IconLeafLabelList"/>
    <dgm:cxn modelId="{5F6373D2-2974-4D86-9568-FA5EF6CD2171}" type="presParOf" srcId="{CEE04CE5-0276-4623-83E1-C64812015BC7}" destId="{36E499C8-97EC-4A50-8A2D-0609E1DB000D}" srcOrd="0" destOrd="0" presId="urn:microsoft.com/office/officeart/2018/5/layout/IconLeafLabelList"/>
    <dgm:cxn modelId="{13E01802-46BE-42F8-8B06-A61C84546FD7}" type="presParOf" srcId="{CEE04CE5-0276-4623-83E1-C64812015BC7}" destId="{FA1896E8-62AD-4A1F-895E-1ADD9E21FDB7}" srcOrd="1" destOrd="0" presId="urn:microsoft.com/office/officeart/2018/5/layout/IconLeafLabelList"/>
    <dgm:cxn modelId="{5B980735-D1F2-4F8D-A82A-08684862F155}" type="presParOf" srcId="{CEE04CE5-0276-4623-83E1-C64812015BC7}" destId="{1B544C42-77E7-421C-91D0-5B7CF831DD3D}" srcOrd="2" destOrd="0" presId="urn:microsoft.com/office/officeart/2018/5/layout/IconLeafLabelList"/>
    <dgm:cxn modelId="{9ACCD4AE-C1BA-4AE0-BC04-CCD13B2E521D}" type="presParOf" srcId="{CEE04CE5-0276-4623-83E1-C64812015BC7}" destId="{AEB6344F-91F6-4C3E-89E7-9DE4C20E672F}" srcOrd="3" destOrd="0" presId="urn:microsoft.com/office/officeart/2018/5/layout/IconLeafLabelList"/>
    <dgm:cxn modelId="{8065C979-0031-4AB7-97C0-32AF7F191C38}" type="presParOf" srcId="{B24C7C4A-60F6-4417-8D3F-BCC1EA820BAC}" destId="{DC1DB0BA-33DB-411E-BE27-8DD39D52FE5B}" srcOrd="7" destOrd="0" presId="urn:microsoft.com/office/officeart/2018/5/layout/IconLeafLabelList"/>
    <dgm:cxn modelId="{4536FF74-49B1-498A-972B-0C5A4E32290E}" type="presParOf" srcId="{B24C7C4A-60F6-4417-8D3F-BCC1EA820BAC}" destId="{CB8510DD-8CB4-4549-9ABF-E247FA934C3B}" srcOrd="8" destOrd="0" presId="urn:microsoft.com/office/officeart/2018/5/layout/IconLeafLabelList"/>
    <dgm:cxn modelId="{D03C722F-EE92-4BC8-826F-954C1CC6ED8C}" type="presParOf" srcId="{CB8510DD-8CB4-4549-9ABF-E247FA934C3B}" destId="{FD841E3C-845A-4AD9-9A8F-A383390AB8DB}" srcOrd="0" destOrd="0" presId="urn:microsoft.com/office/officeart/2018/5/layout/IconLeafLabelList"/>
    <dgm:cxn modelId="{60C51C9B-103A-47C9-ABCB-6A4B0010749A}" type="presParOf" srcId="{CB8510DD-8CB4-4549-9ABF-E247FA934C3B}" destId="{1408EDD6-1A7D-42DE-86FA-6D3E4BBB4395}" srcOrd="1" destOrd="0" presId="urn:microsoft.com/office/officeart/2018/5/layout/IconLeafLabelList"/>
    <dgm:cxn modelId="{2B8EED40-B254-4ACD-A68A-1FAC566D4CB4}" type="presParOf" srcId="{CB8510DD-8CB4-4549-9ABF-E247FA934C3B}" destId="{EF9A3058-151E-4B87-9138-447B82710C28}" srcOrd="2" destOrd="0" presId="urn:microsoft.com/office/officeart/2018/5/layout/IconLeafLabelList"/>
    <dgm:cxn modelId="{B46279BF-21F1-4C52-8D2E-CFDE0F12D8EA}" type="presParOf" srcId="{CB8510DD-8CB4-4549-9ABF-E247FA934C3B}" destId="{4BD34C39-318B-477F-B7B3-3F5773C60FE0}" srcOrd="3" destOrd="0" presId="urn:microsoft.com/office/officeart/2018/5/layout/IconLeafLabelList"/>
    <dgm:cxn modelId="{91DF2A51-495A-40F4-9F93-44B5342E2047}" type="presParOf" srcId="{B24C7C4A-60F6-4417-8D3F-BCC1EA820BAC}" destId="{8FF03DCB-55F4-4426-A6ED-2B155EB34E3D}" srcOrd="9" destOrd="0" presId="urn:microsoft.com/office/officeart/2018/5/layout/IconLeafLabelList"/>
    <dgm:cxn modelId="{D09A6009-937E-4E08-8213-B24F643E2904}" type="presParOf" srcId="{B24C7C4A-60F6-4417-8D3F-BCC1EA820BAC}" destId="{86508468-CE5F-478F-A320-1926CF26B656}" srcOrd="10" destOrd="0" presId="urn:microsoft.com/office/officeart/2018/5/layout/IconLeafLabelList"/>
    <dgm:cxn modelId="{906972FB-04AE-45FA-9A6C-F27D14333A2A}" type="presParOf" srcId="{86508468-CE5F-478F-A320-1926CF26B656}" destId="{AFD04267-170B-48C2-8299-5F2563F7DA11}" srcOrd="0" destOrd="0" presId="urn:microsoft.com/office/officeart/2018/5/layout/IconLeafLabelList"/>
    <dgm:cxn modelId="{09B053A0-3492-4A0E-AC22-59A89A40FC6D}" type="presParOf" srcId="{86508468-CE5F-478F-A320-1926CF26B656}" destId="{117C8B7C-226D-41DA-AA79-CDAB009858B0}" srcOrd="1" destOrd="0" presId="urn:microsoft.com/office/officeart/2018/5/layout/IconLeafLabelList"/>
    <dgm:cxn modelId="{03903AE2-EB32-4CA9-9503-459C6E71AC4A}" type="presParOf" srcId="{86508468-CE5F-478F-A320-1926CF26B656}" destId="{D8317951-5AC8-4226-BBBE-FA1ECA930924}" srcOrd="2" destOrd="0" presId="urn:microsoft.com/office/officeart/2018/5/layout/IconLeafLabelList"/>
    <dgm:cxn modelId="{EB8735C9-5AB1-4685-96BF-F5676EF5F355}" type="presParOf" srcId="{86508468-CE5F-478F-A320-1926CF26B656}" destId="{FFEE84A3-7716-4816-BB29-34D4B8E5AA50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112A2E-6A93-4E8B-B160-DEFEB03FA76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6_2" csCatId="accent6" phldr="1"/>
      <dgm:spPr/>
      <dgm:t>
        <a:bodyPr/>
        <a:lstStyle/>
        <a:p>
          <a:endParaRPr lang="en-US"/>
        </a:p>
      </dgm:t>
    </dgm:pt>
    <dgm:pt modelId="{8E44F79D-5CED-4B2D-94EA-D377EF1D91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This is the processing part of the system</a:t>
          </a:r>
        </a:p>
      </dgm:t>
    </dgm:pt>
    <dgm:pt modelId="{DF54FBB9-8A4E-4DE2-ABDA-7798D166A63C}" type="parTrans" cxnId="{CF639DE2-729E-49F8-A324-98DB0DCF0416}">
      <dgm:prSet/>
      <dgm:spPr/>
      <dgm:t>
        <a:bodyPr/>
        <a:lstStyle/>
        <a:p>
          <a:endParaRPr lang="en-US"/>
        </a:p>
      </dgm:t>
    </dgm:pt>
    <dgm:pt modelId="{DA45CA83-24B6-4226-8533-A3F9AE34935D}" type="sibTrans" cxnId="{CF639DE2-729E-49F8-A324-98DB0DCF041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C39CBCF-FB82-4A8D-9BD5-B1A495351B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Manages the job sharing</a:t>
          </a:r>
        </a:p>
      </dgm:t>
    </dgm:pt>
    <dgm:pt modelId="{3E03A83C-C4EE-404C-BD29-662F475F002C}" type="parTrans" cxnId="{7FECF2EE-D68B-43FE-AF59-2EC65438A571}">
      <dgm:prSet/>
      <dgm:spPr/>
      <dgm:t>
        <a:bodyPr/>
        <a:lstStyle/>
        <a:p>
          <a:endParaRPr lang="en-US"/>
        </a:p>
      </dgm:t>
    </dgm:pt>
    <dgm:pt modelId="{FC4F115D-AC5C-4022-BE55-1CCE401EA925}" type="sibTrans" cxnId="{7FECF2EE-D68B-43FE-AF59-2EC65438A57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3FE5FCD-E7CE-4F58-94D4-C13B97FB4D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Generally called the Task Tracker</a:t>
          </a:r>
        </a:p>
      </dgm:t>
    </dgm:pt>
    <dgm:pt modelId="{5B300911-E7DA-44AC-A240-AE3D7EF8558D}" type="parTrans" cxnId="{08A02A4D-9DBA-40C3-94C5-6ED5087318A1}">
      <dgm:prSet/>
      <dgm:spPr/>
      <dgm:t>
        <a:bodyPr/>
        <a:lstStyle/>
        <a:p>
          <a:endParaRPr lang="en-US"/>
        </a:p>
      </dgm:t>
    </dgm:pt>
    <dgm:pt modelId="{786D3717-059E-407D-A227-E5E8C8516B7A}" type="sibTrans" cxnId="{08A02A4D-9DBA-40C3-94C5-6ED5087318A1}">
      <dgm:prSet/>
      <dgm:spPr/>
      <dgm:t>
        <a:bodyPr/>
        <a:lstStyle/>
        <a:p>
          <a:endParaRPr lang="en-US"/>
        </a:p>
      </dgm:t>
    </dgm:pt>
    <dgm:pt modelId="{1E2BA42D-8AE2-46A6-B247-4E672664BBC0}" type="pres">
      <dgm:prSet presAssocID="{10112A2E-6A93-4E8B-B160-DEFEB03FA76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C1C4C6-8DDF-4CE2-A93A-02594EB551DF}" type="pres">
      <dgm:prSet presAssocID="{8E44F79D-5CED-4B2D-94EA-D377EF1D9141}" presName="compNode" presStyleCnt="0"/>
      <dgm:spPr/>
    </dgm:pt>
    <dgm:pt modelId="{9B8DEEAD-228B-4AC2-AA65-2B937CF561B0}" type="pres">
      <dgm:prSet presAssocID="{8E44F79D-5CED-4B2D-94EA-D377EF1D9141}" presName="bgRect" presStyleLbl="bgShp" presStyleIdx="0" presStyleCnt="3"/>
      <dgm:spPr/>
    </dgm:pt>
    <dgm:pt modelId="{B0CE8FE9-BC36-46C3-A761-8FBBC0EE97C0}" type="pres">
      <dgm:prSet presAssocID="{8E44F79D-5CED-4B2D-94EA-D377EF1D9141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Right Pointing Backhand Index "/>
        </a:ext>
      </dgm:extLst>
    </dgm:pt>
    <dgm:pt modelId="{AB87C2D0-E3C6-4F49-8EED-238C8A0F9181}" type="pres">
      <dgm:prSet presAssocID="{8E44F79D-5CED-4B2D-94EA-D377EF1D9141}" presName="spaceRect" presStyleCnt="0"/>
      <dgm:spPr/>
    </dgm:pt>
    <dgm:pt modelId="{26F23330-4F8B-462D-BB7D-11A31A9BF25D}" type="pres">
      <dgm:prSet presAssocID="{8E44F79D-5CED-4B2D-94EA-D377EF1D9141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C734D6F-21BD-4F66-BD02-FF7AC09D20BF}" type="pres">
      <dgm:prSet presAssocID="{DA45CA83-24B6-4226-8533-A3F9AE34935D}" presName="sibTrans" presStyleCnt="0"/>
      <dgm:spPr/>
    </dgm:pt>
    <dgm:pt modelId="{20E77CA0-3BE6-419D-BE60-6A8869E4F94D}" type="pres">
      <dgm:prSet presAssocID="{4C39CBCF-FB82-4A8D-9BD5-B1A495351B28}" presName="compNode" presStyleCnt="0"/>
      <dgm:spPr/>
    </dgm:pt>
    <dgm:pt modelId="{520A1300-45F7-479F-AC9F-70C5863F564A}" type="pres">
      <dgm:prSet presAssocID="{4C39CBCF-FB82-4A8D-9BD5-B1A495351B28}" presName="bgRect" presStyleLbl="bgShp" presStyleIdx="1" presStyleCnt="3"/>
      <dgm:spPr/>
    </dgm:pt>
    <dgm:pt modelId="{90D7BB4E-5927-48F9-B654-4E29D0366979}" type="pres">
      <dgm:prSet presAssocID="{4C39CBCF-FB82-4A8D-9BD5-B1A495351B28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User"/>
        </a:ext>
      </dgm:extLst>
    </dgm:pt>
    <dgm:pt modelId="{DACB5A3C-1CC7-40A2-82AB-521F4625F99D}" type="pres">
      <dgm:prSet presAssocID="{4C39CBCF-FB82-4A8D-9BD5-B1A495351B28}" presName="spaceRect" presStyleCnt="0"/>
      <dgm:spPr/>
    </dgm:pt>
    <dgm:pt modelId="{073E6DE7-4AFA-48C1-95CF-A40FA3BE5E84}" type="pres">
      <dgm:prSet presAssocID="{4C39CBCF-FB82-4A8D-9BD5-B1A495351B28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E9CF70D-D356-4EA7-B9E7-424726DC9E55}" type="pres">
      <dgm:prSet presAssocID="{FC4F115D-AC5C-4022-BE55-1CCE401EA925}" presName="sibTrans" presStyleCnt="0"/>
      <dgm:spPr/>
    </dgm:pt>
    <dgm:pt modelId="{AAC4FC85-429B-44D0-886E-E403D4C03F27}" type="pres">
      <dgm:prSet presAssocID="{B3FE5FCD-E7CE-4F58-94D4-C13B97FB4D16}" presName="compNode" presStyleCnt="0"/>
      <dgm:spPr/>
    </dgm:pt>
    <dgm:pt modelId="{941A3630-FB88-4419-A98A-DE0A74F44246}" type="pres">
      <dgm:prSet presAssocID="{B3FE5FCD-E7CE-4F58-94D4-C13B97FB4D16}" presName="bgRect" presStyleLbl="bgShp" presStyleIdx="2" presStyleCnt="3"/>
      <dgm:spPr/>
    </dgm:pt>
    <dgm:pt modelId="{39C6F979-2BA1-403A-AB6F-5AFCCCD6FDC7}" type="pres">
      <dgm:prSet presAssocID="{B3FE5FCD-E7CE-4F58-94D4-C13B97FB4D16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3ECB861B-7E58-45F5-99E4-C53AA5AC526D}" type="pres">
      <dgm:prSet presAssocID="{B3FE5FCD-E7CE-4F58-94D4-C13B97FB4D16}" presName="spaceRect" presStyleCnt="0"/>
      <dgm:spPr/>
    </dgm:pt>
    <dgm:pt modelId="{4269A2BD-97BD-4975-8F15-7E74008F8B6F}" type="pres">
      <dgm:prSet presAssocID="{B3FE5FCD-E7CE-4F58-94D4-C13B97FB4D16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8A02A4D-9DBA-40C3-94C5-6ED5087318A1}" srcId="{10112A2E-6A93-4E8B-B160-DEFEB03FA763}" destId="{B3FE5FCD-E7CE-4F58-94D4-C13B97FB4D16}" srcOrd="2" destOrd="0" parTransId="{5B300911-E7DA-44AC-A240-AE3D7EF8558D}" sibTransId="{786D3717-059E-407D-A227-E5E8C8516B7A}"/>
    <dgm:cxn modelId="{FDFC8707-F08B-46FA-8305-53C979F3DFC3}" type="presOf" srcId="{10112A2E-6A93-4E8B-B160-DEFEB03FA763}" destId="{1E2BA42D-8AE2-46A6-B247-4E672664BBC0}" srcOrd="0" destOrd="0" presId="urn:microsoft.com/office/officeart/2018/2/layout/IconVerticalSolidList"/>
    <dgm:cxn modelId="{9B386C8A-2BC5-43BA-9184-F2A439AB7870}" type="presOf" srcId="{4C39CBCF-FB82-4A8D-9BD5-B1A495351B28}" destId="{073E6DE7-4AFA-48C1-95CF-A40FA3BE5E84}" srcOrd="0" destOrd="0" presId="urn:microsoft.com/office/officeart/2018/2/layout/IconVerticalSolidList"/>
    <dgm:cxn modelId="{7FECF2EE-D68B-43FE-AF59-2EC65438A571}" srcId="{10112A2E-6A93-4E8B-B160-DEFEB03FA763}" destId="{4C39CBCF-FB82-4A8D-9BD5-B1A495351B28}" srcOrd="1" destOrd="0" parTransId="{3E03A83C-C4EE-404C-BD29-662F475F002C}" sibTransId="{FC4F115D-AC5C-4022-BE55-1CCE401EA925}"/>
    <dgm:cxn modelId="{9ACE33C1-7D2C-483B-90EA-063F17AF9E86}" type="presOf" srcId="{8E44F79D-5CED-4B2D-94EA-D377EF1D9141}" destId="{26F23330-4F8B-462D-BB7D-11A31A9BF25D}" srcOrd="0" destOrd="0" presId="urn:microsoft.com/office/officeart/2018/2/layout/IconVerticalSolidList"/>
    <dgm:cxn modelId="{CF639DE2-729E-49F8-A324-98DB0DCF0416}" srcId="{10112A2E-6A93-4E8B-B160-DEFEB03FA763}" destId="{8E44F79D-5CED-4B2D-94EA-D377EF1D9141}" srcOrd="0" destOrd="0" parTransId="{DF54FBB9-8A4E-4DE2-ABDA-7798D166A63C}" sibTransId="{DA45CA83-24B6-4226-8533-A3F9AE34935D}"/>
    <dgm:cxn modelId="{B6737BCE-7CB2-487F-90E5-B2D549C6AEE1}" type="presOf" srcId="{B3FE5FCD-E7CE-4F58-94D4-C13B97FB4D16}" destId="{4269A2BD-97BD-4975-8F15-7E74008F8B6F}" srcOrd="0" destOrd="0" presId="urn:microsoft.com/office/officeart/2018/2/layout/IconVerticalSolidList"/>
    <dgm:cxn modelId="{04A84D8C-2767-4696-9C64-B3BF4CF7B69A}" type="presParOf" srcId="{1E2BA42D-8AE2-46A6-B247-4E672664BBC0}" destId="{BEC1C4C6-8DDF-4CE2-A93A-02594EB551DF}" srcOrd="0" destOrd="0" presId="urn:microsoft.com/office/officeart/2018/2/layout/IconVerticalSolidList"/>
    <dgm:cxn modelId="{1392FA68-35CC-45D4-AA87-B4E57B19A2C0}" type="presParOf" srcId="{BEC1C4C6-8DDF-4CE2-A93A-02594EB551DF}" destId="{9B8DEEAD-228B-4AC2-AA65-2B937CF561B0}" srcOrd="0" destOrd="0" presId="urn:microsoft.com/office/officeart/2018/2/layout/IconVerticalSolidList"/>
    <dgm:cxn modelId="{DEE30153-B187-40C1-B0B4-82F6704A6FD9}" type="presParOf" srcId="{BEC1C4C6-8DDF-4CE2-A93A-02594EB551DF}" destId="{B0CE8FE9-BC36-46C3-A761-8FBBC0EE97C0}" srcOrd="1" destOrd="0" presId="urn:microsoft.com/office/officeart/2018/2/layout/IconVerticalSolidList"/>
    <dgm:cxn modelId="{7AB1495B-F25D-41E6-9EED-9D618DD2A033}" type="presParOf" srcId="{BEC1C4C6-8DDF-4CE2-A93A-02594EB551DF}" destId="{AB87C2D0-E3C6-4F49-8EED-238C8A0F9181}" srcOrd="2" destOrd="0" presId="urn:microsoft.com/office/officeart/2018/2/layout/IconVerticalSolidList"/>
    <dgm:cxn modelId="{F702771D-95EA-4FE9-99A2-DC4774058683}" type="presParOf" srcId="{BEC1C4C6-8DDF-4CE2-A93A-02594EB551DF}" destId="{26F23330-4F8B-462D-BB7D-11A31A9BF25D}" srcOrd="3" destOrd="0" presId="urn:microsoft.com/office/officeart/2018/2/layout/IconVerticalSolidList"/>
    <dgm:cxn modelId="{D902B4D9-D47D-48F6-9B63-43926DE621E0}" type="presParOf" srcId="{1E2BA42D-8AE2-46A6-B247-4E672664BBC0}" destId="{8C734D6F-21BD-4F66-BD02-FF7AC09D20BF}" srcOrd="1" destOrd="0" presId="urn:microsoft.com/office/officeart/2018/2/layout/IconVerticalSolidList"/>
    <dgm:cxn modelId="{FCEDE8D9-D7A1-4BC2-832F-5FF27EB6D503}" type="presParOf" srcId="{1E2BA42D-8AE2-46A6-B247-4E672664BBC0}" destId="{20E77CA0-3BE6-419D-BE60-6A8869E4F94D}" srcOrd="2" destOrd="0" presId="urn:microsoft.com/office/officeart/2018/2/layout/IconVerticalSolidList"/>
    <dgm:cxn modelId="{D03BF129-F1DA-4E42-AF31-48FF8D772379}" type="presParOf" srcId="{20E77CA0-3BE6-419D-BE60-6A8869E4F94D}" destId="{520A1300-45F7-479F-AC9F-70C5863F564A}" srcOrd="0" destOrd="0" presId="urn:microsoft.com/office/officeart/2018/2/layout/IconVerticalSolidList"/>
    <dgm:cxn modelId="{A5C3786A-AE55-4736-ACC8-C812FED51D4A}" type="presParOf" srcId="{20E77CA0-3BE6-419D-BE60-6A8869E4F94D}" destId="{90D7BB4E-5927-48F9-B654-4E29D0366979}" srcOrd="1" destOrd="0" presId="urn:microsoft.com/office/officeart/2018/2/layout/IconVerticalSolidList"/>
    <dgm:cxn modelId="{6226559C-2F12-491E-BD35-F0D202C00BDE}" type="presParOf" srcId="{20E77CA0-3BE6-419D-BE60-6A8869E4F94D}" destId="{DACB5A3C-1CC7-40A2-82AB-521F4625F99D}" srcOrd="2" destOrd="0" presId="urn:microsoft.com/office/officeart/2018/2/layout/IconVerticalSolidList"/>
    <dgm:cxn modelId="{08E173D9-FA9B-4165-990D-95545CDB047D}" type="presParOf" srcId="{20E77CA0-3BE6-419D-BE60-6A8869E4F94D}" destId="{073E6DE7-4AFA-48C1-95CF-A40FA3BE5E84}" srcOrd="3" destOrd="0" presId="urn:microsoft.com/office/officeart/2018/2/layout/IconVerticalSolidList"/>
    <dgm:cxn modelId="{51433F33-3727-4B5E-9D83-E1699DDE8D87}" type="presParOf" srcId="{1E2BA42D-8AE2-46A6-B247-4E672664BBC0}" destId="{CE9CF70D-D356-4EA7-B9E7-424726DC9E55}" srcOrd="3" destOrd="0" presId="urn:microsoft.com/office/officeart/2018/2/layout/IconVerticalSolidList"/>
    <dgm:cxn modelId="{BCB6BE43-5D6A-45EF-8B18-AF8502791907}" type="presParOf" srcId="{1E2BA42D-8AE2-46A6-B247-4E672664BBC0}" destId="{AAC4FC85-429B-44D0-886E-E403D4C03F27}" srcOrd="4" destOrd="0" presId="urn:microsoft.com/office/officeart/2018/2/layout/IconVerticalSolidList"/>
    <dgm:cxn modelId="{7F600326-21D3-46AF-9E31-1BE414EE7B07}" type="presParOf" srcId="{AAC4FC85-429B-44D0-886E-E403D4C03F27}" destId="{941A3630-FB88-4419-A98A-DE0A74F44246}" srcOrd="0" destOrd="0" presId="urn:microsoft.com/office/officeart/2018/2/layout/IconVerticalSolidList"/>
    <dgm:cxn modelId="{8F6AFBF8-3787-42FB-8980-501F52AE69ED}" type="presParOf" srcId="{AAC4FC85-429B-44D0-886E-E403D4C03F27}" destId="{39C6F979-2BA1-403A-AB6F-5AFCCCD6FDC7}" srcOrd="1" destOrd="0" presId="urn:microsoft.com/office/officeart/2018/2/layout/IconVerticalSolidList"/>
    <dgm:cxn modelId="{807EAA6A-FA8E-4B88-B72D-3ECC9908C5EB}" type="presParOf" srcId="{AAC4FC85-429B-44D0-886E-E403D4C03F27}" destId="{3ECB861B-7E58-45F5-99E4-C53AA5AC526D}" srcOrd="2" destOrd="0" presId="urn:microsoft.com/office/officeart/2018/2/layout/IconVerticalSolidList"/>
    <dgm:cxn modelId="{B99739D3-0825-48C8-AD29-058D15AFC855}" type="presParOf" srcId="{AAC4FC85-429B-44D0-886E-E403D4C03F27}" destId="{4269A2BD-97BD-4975-8F15-7E74008F8B6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F1861F-B76E-4C4F-B152-9ECD8B9D643D}" type="doc">
      <dgm:prSet loTypeId="urn:microsoft.com/office/officeart/2018/5/layout/IconLeafLabelList" loCatId="icon" qsTypeId="urn:microsoft.com/office/officeart/2005/8/quickstyle/simple4" qsCatId="simple" csTypeId="urn:microsoft.com/office/officeart/2018/5/colors/Iconchunking_neutralicon_accent2_2" csCatId="accent2" phldr="1"/>
      <dgm:spPr/>
      <dgm:t>
        <a:bodyPr/>
        <a:lstStyle/>
        <a:p>
          <a:endParaRPr lang="en-US"/>
        </a:p>
      </dgm:t>
    </dgm:pt>
    <dgm:pt modelId="{1C236BF9-E199-41B4-9BB6-AD905F38462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Where the DATA is stored (Generally called the Data node)</a:t>
          </a:r>
        </a:p>
      </dgm:t>
    </dgm:pt>
    <dgm:pt modelId="{C099C90B-C7AE-42A1-827E-A502184FBC86}" type="parTrans" cxnId="{652C3D21-1CCF-4FDA-AC60-7F7214ECFF94}">
      <dgm:prSet/>
      <dgm:spPr/>
      <dgm:t>
        <a:bodyPr/>
        <a:lstStyle/>
        <a:p>
          <a:endParaRPr lang="en-US"/>
        </a:p>
      </dgm:t>
    </dgm:pt>
    <dgm:pt modelId="{36899DDE-2008-4FCB-819D-8161F79C6649}" type="sibTrans" cxnId="{652C3D21-1CCF-4FDA-AC60-7F7214ECFF94}">
      <dgm:prSet/>
      <dgm:spPr/>
      <dgm:t>
        <a:bodyPr/>
        <a:lstStyle/>
        <a:p>
          <a:endParaRPr lang="en-US"/>
        </a:p>
      </dgm:t>
    </dgm:pt>
    <dgm:pt modelId="{9793F2F9-C21F-4203-9C26-347E4C8D12D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Each node in the Hadoop network will have a HDFS</a:t>
          </a:r>
        </a:p>
      </dgm:t>
    </dgm:pt>
    <dgm:pt modelId="{0E63B4FD-A59D-4811-8A1C-E287FF32F279}" type="parTrans" cxnId="{0B9DFBAF-8BB4-4302-BA25-AC1FA7A9224E}">
      <dgm:prSet/>
      <dgm:spPr/>
      <dgm:t>
        <a:bodyPr/>
        <a:lstStyle/>
        <a:p>
          <a:endParaRPr lang="en-US"/>
        </a:p>
      </dgm:t>
    </dgm:pt>
    <dgm:pt modelId="{C1018A52-1AB6-495F-9DDD-B0AFBE4019A7}" type="sibTrans" cxnId="{0B9DFBAF-8BB4-4302-BA25-AC1FA7A9224E}">
      <dgm:prSet/>
      <dgm:spPr/>
      <dgm:t>
        <a:bodyPr/>
        <a:lstStyle/>
        <a:p>
          <a:endParaRPr lang="en-US"/>
        </a:p>
      </dgm:t>
    </dgm:pt>
    <dgm:pt modelId="{6738BD00-C1CC-4CF7-A76B-00247E39F26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The Job Tracker keeps track of all the nodes</a:t>
          </a:r>
        </a:p>
      </dgm:t>
    </dgm:pt>
    <dgm:pt modelId="{272E9BE4-9E58-43FA-9316-063050F8FFB1}" type="parTrans" cxnId="{3B08C977-56A1-44E3-815B-D79452B1F3E9}">
      <dgm:prSet/>
      <dgm:spPr/>
      <dgm:t>
        <a:bodyPr/>
        <a:lstStyle/>
        <a:p>
          <a:endParaRPr lang="en-US"/>
        </a:p>
      </dgm:t>
    </dgm:pt>
    <dgm:pt modelId="{FA58DC66-ABEB-4C97-8BA9-D7578F74E2EE}" type="sibTrans" cxnId="{3B08C977-56A1-44E3-815B-D79452B1F3E9}">
      <dgm:prSet/>
      <dgm:spPr/>
      <dgm:t>
        <a:bodyPr/>
        <a:lstStyle/>
        <a:p>
          <a:endParaRPr lang="en-US"/>
        </a:p>
      </dgm:t>
    </dgm:pt>
    <dgm:pt modelId="{58CCB9C3-6B8A-4469-8B01-60BE7F5E08AA}" type="pres">
      <dgm:prSet presAssocID="{CFF1861F-B76E-4C4F-B152-9ECD8B9D643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CCACDF-B45B-485B-8E9E-BAA6DC7E5D79}" type="pres">
      <dgm:prSet presAssocID="{1C236BF9-E199-41B4-9BB6-AD905F384629}" presName="compNode" presStyleCnt="0"/>
      <dgm:spPr/>
    </dgm:pt>
    <dgm:pt modelId="{62929F78-3DA9-434F-8C28-A0DCAA9BB8CD}" type="pres">
      <dgm:prSet presAssocID="{1C236BF9-E199-41B4-9BB6-AD905F384629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21135833-B5E4-4140-AFCD-2EAD4F7FBE2A}" type="pres">
      <dgm:prSet presAssocID="{1C236BF9-E199-41B4-9BB6-AD905F384629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453BE8D0-86E2-440D-AE34-6980BF0F31A7}" type="pres">
      <dgm:prSet presAssocID="{1C236BF9-E199-41B4-9BB6-AD905F384629}" presName="spaceRect" presStyleCnt="0"/>
      <dgm:spPr/>
    </dgm:pt>
    <dgm:pt modelId="{E065EDAA-D72A-44F4-A7C5-90E122159976}" type="pres">
      <dgm:prSet presAssocID="{1C236BF9-E199-41B4-9BB6-AD905F384629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DB725114-186B-42AD-8B2D-0CF4AA0C34FA}" type="pres">
      <dgm:prSet presAssocID="{36899DDE-2008-4FCB-819D-8161F79C6649}" presName="sibTrans" presStyleCnt="0"/>
      <dgm:spPr/>
    </dgm:pt>
    <dgm:pt modelId="{843EC6CA-1CB1-41EE-9AD1-F71C6BDF34D6}" type="pres">
      <dgm:prSet presAssocID="{9793F2F9-C21F-4203-9C26-347E4C8D12D0}" presName="compNode" presStyleCnt="0"/>
      <dgm:spPr/>
    </dgm:pt>
    <dgm:pt modelId="{B9D06565-D22E-494C-88C7-08B48D6E48B6}" type="pres">
      <dgm:prSet presAssocID="{9793F2F9-C21F-4203-9C26-347E4C8D12D0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B8A5361-20A8-4691-B473-16A3AA32FB5F}" type="pres">
      <dgm:prSet presAssocID="{9793F2F9-C21F-4203-9C26-347E4C8D12D0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A63471E4-3BFD-4DC6-B068-482478CEDD87}" type="pres">
      <dgm:prSet presAssocID="{9793F2F9-C21F-4203-9C26-347E4C8D12D0}" presName="spaceRect" presStyleCnt="0"/>
      <dgm:spPr/>
    </dgm:pt>
    <dgm:pt modelId="{9035375A-2DF4-4F13-8EE2-872362F8927A}" type="pres">
      <dgm:prSet presAssocID="{9793F2F9-C21F-4203-9C26-347E4C8D12D0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CBD81E6-C676-41F1-BE7D-D7BF42BC9637}" type="pres">
      <dgm:prSet presAssocID="{C1018A52-1AB6-495F-9DDD-B0AFBE4019A7}" presName="sibTrans" presStyleCnt="0"/>
      <dgm:spPr/>
    </dgm:pt>
    <dgm:pt modelId="{F33BFAFB-F2CB-4015-AFF1-0448B177A2E6}" type="pres">
      <dgm:prSet presAssocID="{6738BD00-C1CC-4CF7-A76B-00247E39F26E}" presName="compNode" presStyleCnt="0"/>
      <dgm:spPr/>
    </dgm:pt>
    <dgm:pt modelId="{EA80C2C7-21BB-421D-9825-D8B154F23B66}" type="pres">
      <dgm:prSet presAssocID="{6738BD00-C1CC-4CF7-A76B-00247E39F26E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6F9ED3E-D35E-42CB-8A41-5FBD55FB94A6}" type="pres">
      <dgm:prSet presAssocID="{6738BD00-C1CC-4CF7-A76B-00247E39F26E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54342AF-648A-417E-8952-7571E8BF0D03}" type="pres">
      <dgm:prSet presAssocID="{6738BD00-C1CC-4CF7-A76B-00247E39F26E}" presName="spaceRect" presStyleCnt="0"/>
      <dgm:spPr/>
    </dgm:pt>
    <dgm:pt modelId="{43F8D273-D2BB-4E49-A527-D8A4E60AC052}" type="pres">
      <dgm:prSet presAssocID="{6738BD00-C1CC-4CF7-A76B-00247E39F26E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32231C-E09E-424F-AF6A-81371DED2580}" type="presOf" srcId="{6738BD00-C1CC-4CF7-A76B-00247E39F26E}" destId="{43F8D273-D2BB-4E49-A527-D8A4E60AC052}" srcOrd="0" destOrd="0" presId="urn:microsoft.com/office/officeart/2018/5/layout/IconLeafLabelList"/>
    <dgm:cxn modelId="{652C3D21-1CCF-4FDA-AC60-7F7214ECFF94}" srcId="{CFF1861F-B76E-4C4F-B152-9ECD8B9D643D}" destId="{1C236BF9-E199-41B4-9BB6-AD905F384629}" srcOrd="0" destOrd="0" parTransId="{C099C90B-C7AE-42A1-827E-A502184FBC86}" sibTransId="{36899DDE-2008-4FCB-819D-8161F79C6649}"/>
    <dgm:cxn modelId="{0B9DFBAF-8BB4-4302-BA25-AC1FA7A9224E}" srcId="{CFF1861F-B76E-4C4F-B152-9ECD8B9D643D}" destId="{9793F2F9-C21F-4203-9C26-347E4C8D12D0}" srcOrd="1" destOrd="0" parTransId="{0E63B4FD-A59D-4811-8A1C-E287FF32F279}" sibTransId="{C1018A52-1AB6-495F-9DDD-B0AFBE4019A7}"/>
    <dgm:cxn modelId="{77B21CCF-4E16-430A-A3A2-037579D49C69}" type="presOf" srcId="{CFF1861F-B76E-4C4F-B152-9ECD8B9D643D}" destId="{58CCB9C3-6B8A-4469-8B01-60BE7F5E08AA}" srcOrd="0" destOrd="0" presId="urn:microsoft.com/office/officeart/2018/5/layout/IconLeafLabelList"/>
    <dgm:cxn modelId="{8B09D064-60CA-4D88-97A7-696F985DC2CA}" type="presOf" srcId="{9793F2F9-C21F-4203-9C26-347E4C8D12D0}" destId="{9035375A-2DF4-4F13-8EE2-872362F8927A}" srcOrd="0" destOrd="0" presId="urn:microsoft.com/office/officeart/2018/5/layout/IconLeafLabelList"/>
    <dgm:cxn modelId="{4A5AB062-0E92-49F2-830A-BF7E8D890C5A}" type="presOf" srcId="{1C236BF9-E199-41B4-9BB6-AD905F384629}" destId="{E065EDAA-D72A-44F4-A7C5-90E122159976}" srcOrd="0" destOrd="0" presId="urn:microsoft.com/office/officeart/2018/5/layout/IconLeafLabelList"/>
    <dgm:cxn modelId="{3B08C977-56A1-44E3-815B-D79452B1F3E9}" srcId="{CFF1861F-B76E-4C4F-B152-9ECD8B9D643D}" destId="{6738BD00-C1CC-4CF7-A76B-00247E39F26E}" srcOrd="2" destOrd="0" parTransId="{272E9BE4-9E58-43FA-9316-063050F8FFB1}" sibTransId="{FA58DC66-ABEB-4C97-8BA9-D7578F74E2EE}"/>
    <dgm:cxn modelId="{FB9660A2-E3A5-4202-9860-436D5A0C0470}" type="presParOf" srcId="{58CCB9C3-6B8A-4469-8B01-60BE7F5E08AA}" destId="{9CCCACDF-B45B-485B-8E9E-BAA6DC7E5D79}" srcOrd="0" destOrd="0" presId="urn:microsoft.com/office/officeart/2018/5/layout/IconLeafLabelList"/>
    <dgm:cxn modelId="{62A2041A-E731-443F-85B8-D5EBD48D3A0B}" type="presParOf" srcId="{9CCCACDF-B45B-485B-8E9E-BAA6DC7E5D79}" destId="{62929F78-3DA9-434F-8C28-A0DCAA9BB8CD}" srcOrd="0" destOrd="0" presId="urn:microsoft.com/office/officeart/2018/5/layout/IconLeafLabelList"/>
    <dgm:cxn modelId="{F1002A12-5442-4AB3-9EFB-58AF517CBDD2}" type="presParOf" srcId="{9CCCACDF-B45B-485B-8E9E-BAA6DC7E5D79}" destId="{21135833-B5E4-4140-AFCD-2EAD4F7FBE2A}" srcOrd="1" destOrd="0" presId="urn:microsoft.com/office/officeart/2018/5/layout/IconLeafLabelList"/>
    <dgm:cxn modelId="{62C1F45A-D5AE-4D39-88E7-E088CFD8613D}" type="presParOf" srcId="{9CCCACDF-B45B-485B-8E9E-BAA6DC7E5D79}" destId="{453BE8D0-86E2-440D-AE34-6980BF0F31A7}" srcOrd="2" destOrd="0" presId="urn:microsoft.com/office/officeart/2018/5/layout/IconLeafLabelList"/>
    <dgm:cxn modelId="{500151D7-1A62-4910-8C0C-381705DC0A0E}" type="presParOf" srcId="{9CCCACDF-B45B-485B-8E9E-BAA6DC7E5D79}" destId="{E065EDAA-D72A-44F4-A7C5-90E122159976}" srcOrd="3" destOrd="0" presId="urn:microsoft.com/office/officeart/2018/5/layout/IconLeafLabelList"/>
    <dgm:cxn modelId="{8B0AB69F-82CF-479C-ACAA-E03D2BC8BD99}" type="presParOf" srcId="{58CCB9C3-6B8A-4469-8B01-60BE7F5E08AA}" destId="{DB725114-186B-42AD-8B2D-0CF4AA0C34FA}" srcOrd="1" destOrd="0" presId="urn:microsoft.com/office/officeart/2018/5/layout/IconLeafLabelList"/>
    <dgm:cxn modelId="{A3DBBBFA-2C6F-4DE3-9BC8-64B49FD1398D}" type="presParOf" srcId="{58CCB9C3-6B8A-4469-8B01-60BE7F5E08AA}" destId="{843EC6CA-1CB1-41EE-9AD1-F71C6BDF34D6}" srcOrd="2" destOrd="0" presId="urn:microsoft.com/office/officeart/2018/5/layout/IconLeafLabelList"/>
    <dgm:cxn modelId="{080B9516-E3CD-4E0B-A0F6-B692E4868AC3}" type="presParOf" srcId="{843EC6CA-1CB1-41EE-9AD1-F71C6BDF34D6}" destId="{B9D06565-D22E-494C-88C7-08B48D6E48B6}" srcOrd="0" destOrd="0" presId="urn:microsoft.com/office/officeart/2018/5/layout/IconLeafLabelList"/>
    <dgm:cxn modelId="{07DF226D-A571-4663-B991-69BD26B37E78}" type="presParOf" srcId="{843EC6CA-1CB1-41EE-9AD1-F71C6BDF34D6}" destId="{7B8A5361-20A8-4691-B473-16A3AA32FB5F}" srcOrd="1" destOrd="0" presId="urn:microsoft.com/office/officeart/2018/5/layout/IconLeafLabelList"/>
    <dgm:cxn modelId="{CF86425C-8E43-4D13-A5F6-E87F81180C46}" type="presParOf" srcId="{843EC6CA-1CB1-41EE-9AD1-F71C6BDF34D6}" destId="{A63471E4-3BFD-4DC6-B068-482478CEDD87}" srcOrd="2" destOrd="0" presId="urn:microsoft.com/office/officeart/2018/5/layout/IconLeafLabelList"/>
    <dgm:cxn modelId="{CB557E7C-FBD8-42B2-8860-987BE8A0A69F}" type="presParOf" srcId="{843EC6CA-1CB1-41EE-9AD1-F71C6BDF34D6}" destId="{9035375A-2DF4-4F13-8EE2-872362F8927A}" srcOrd="3" destOrd="0" presId="urn:microsoft.com/office/officeart/2018/5/layout/IconLeafLabelList"/>
    <dgm:cxn modelId="{70BC9513-BDE5-49B5-9033-093F84BBBC3C}" type="presParOf" srcId="{58CCB9C3-6B8A-4469-8B01-60BE7F5E08AA}" destId="{8CBD81E6-C676-41F1-BE7D-D7BF42BC9637}" srcOrd="3" destOrd="0" presId="urn:microsoft.com/office/officeart/2018/5/layout/IconLeafLabelList"/>
    <dgm:cxn modelId="{D40D0B0E-374E-40A0-89D7-DBB3235785C4}" type="presParOf" srcId="{58CCB9C3-6B8A-4469-8B01-60BE7F5E08AA}" destId="{F33BFAFB-F2CB-4015-AFF1-0448B177A2E6}" srcOrd="4" destOrd="0" presId="urn:microsoft.com/office/officeart/2018/5/layout/IconLeafLabelList"/>
    <dgm:cxn modelId="{99345258-1CDB-4D25-B193-3868AA49039F}" type="presParOf" srcId="{F33BFAFB-F2CB-4015-AFF1-0448B177A2E6}" destId="{EA80C2C7-21BB-421D-9825-D8B154F23B66}" srcOrd="0" destOrd="0" presId="urn:microsoft.com/office/officeart/2018/5/layout/IconLeafLabelList"/>
    <dgm:cxn modelId="{916EACDD-DB3B-438F-9E8A-FE09FD81F211}" type="presParOf" srcId="{F33BFAFB-F2CB-4015-AFF1-0448B177A2E6}" destId="{16F9ED3E-D35E-42CB-8A41-5FBD55FB94A6}" srcOrd="1" destOrd="0" presId="urn:microsoft.com/office/officeart/2018/5/layout/IconLeafLabelList"/>
    <dgm:cxn modelId="{C95CB31B-2B9D-47E8-B361-C645B90F9E43}" type="presParOf" srcId="{F33BFAFB-F2CB-4015-AFF1-0448B177A2E6}" destId="{A54342AF-648A-417E-8952-7571E8BF0D03}" srcOrd="2" destOrd="0" presId="urn:microsoft.com/office/officeart/2018/5/layout/IconLeafLabelList"/>
    <dgm:cxn modelId="{AB6D6A20-B6CC-429D-BA66-A50626842088}" type="presParOf" srcId="{F33BFAFB-F2CB-4015-AFF1-0448B177A2E6}" destId="{43F8D273-D2BB-4E49-A527-D8A4E60AC052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F1861F-B76E-4C4F-B152-9ECD8B9D643D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accent5_2" csCatId="accent5" phldr="1"/>
      <dgm:spPr/>
      <dgm:t>
        <a:bodyPr/>
        <a:lstStyle/>
        <a:p>
          <a:endParaRPr lang="en-US"/>
        </a:p>
      </dgm:t>
    </dgm:pt>
    <dgm:pt modelId="{1C236BF9-E199-41B4-9BB6-AD905F38462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One job tracker regardless of the size of the system</a:t>
          </a:r>
        </a:p>
      </dgm:t>
    </dgm:pt>
    <dgm:pt modelId="{C099C90B-C7AE-42A1-827E-A502184FBC86}" type="parTrans" cxnId="{652C3D21-1CCF-4FDA-AC60-7F7214ECFF94}">
      <dgm:prSet/>
      <dgm:spPr/>
      <dgm:t>
        <a:bodyPr/>
        <a:lstStyle/>
        <a:p>
          <a:endParaRPr lang="en-US"/>
        </a:p>
      </dgm:t>
    </dgm:pt>
    <dgm:pt modelId="{36899DDE-2008-4FCB-819D-8161F79C6649}" type="sibTrans" cxnId="{652C3D21-1CCF-4FDA-AC60-7F7214ECFF94}">
      <dgm:prSet/>
      <dgm:spPr/>
      <dgm:t>
        <a:bodyPr/>
        <a:lstStyle/>
        <a:p>
          <a:endParaRPr lang="en-US"/>
        </a:p>
      </dgm:t>
    </dgm:pt>
    <dgm:pt modelId="{9793F2F9-C21F-4203-9C26-347E4C8D12D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Accepts the users jobs and assigns work to each node</a:t>
          </a:r>
        </a:p>
      </dgm:t>
    </dgm:pt>
    <dgm:pt modelId="{0E63B4FD-A59D-4811-8A1C-E287FF32F279}" type="parTrans" cxnId="{0B9DFBAF-8BB4-4302-BA25-AC1FA7A9224E}">
      <dgm:prSet/>
      <dgm:spPr/>
      <dgm:t>
        <a:bodyPr/>
        <a:lstStyle/>
        <a:p>
          <a:endParaRPr lang="en-US"/>
        </a:p>
      </dgm:t>
    </dgm:pt>
    <dgm:pt modelId="{C1018A52-1AB6-495F-9DDD-B0AFBE4019A7}" type="sibTrans" cxnId="{0B9DFBAF-8BB4-4302-BA25-AC1FA7A9224E}">
      <dgm:prSet/>
      <dgm:spPr/>
      <dgm:t>
        <a:bodyPr/>
        <a:lstStyle/>
        <a:p>
          <a:endParaRPr lang="en-US"/>
        </a:p>
      </dgm:t>
    </dgm:pt>
    <dgm:pt modelId="{6738BD00-C1CC-4CF7-A76B-00247E39F26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 charge of adjusting if one of the nodes goes out</a:t>
          </a:r>
        </a:p>
      </dgm:t>
    </dgm:pt>
    <dgm:pt modelId="{272E9BE4-9E58-43FA-9316-063050F8FFB1}" type="parTrans" cxnId="{3B08C977-56A1-44E3-815B-D79452B1F3E9}">
      <dgm:prSet/>
      <dgm:spPr/>
      <dgm:t>
        <a:bodyPr/>
        <a:lstStyle/>
        <a:p>
          <a:endParaRPr lang="en-US"/>
        </a:p>
      </dgm:t>
    </dgm:pt>
    <dgm:pt modelId="{FA58DC66-ABEB-4C97-8BA9-D7578F74E2EE}" type="sibTrans" cxnId="{3B08C977-56A1-44E3-815B-D79452B1F3E9}">
      <dgm:prSet/>
      <dgm:spPr/>
      <dgm:t>
        <a:bodyPr/>
        <a:lstStyle/>
        <a:p>
          <a:endParaRPr lang="en-US"/>
        </a:p>
      </dgm:t>
    </dgm:pt>
    <dgm:pt modelId="{BF3A25C6-86CB-4ED3-A999-166CB451C6B3}" type="pres">
      <dgm:prSet presAssocID="{CFF1861F-B76E-4C4F-B152-9ECD8B9D643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624C5E-BE89-4B3F-A9EF-1AF647E30616}" type="pres">
      <dgm:prSet presAssocID="{1C236BF9-E199-41B4-9BB6-AD905F384629}" presName="compNode" presStyleCnt="0"/>
      <dgm:spPr/>
    </dgm:pt>
    <dgm:pt modelId="{92AE5ACF-9F3A-4A5A-8028-A4CD0FF3F788}" type="pres">
      <dgm:prSet presAssocID="{1C236BF9-E199-41B4-9BB6-AD905F384629}" presName="iconBgRect" presStyleLbl="bgShp" presStyleIdx="0" presStyleCnt="3"/>
      <dgm:spPr/>
    </dgm:pt>
    <dgm:pt modelId="{A02057CC-5E52-417A-B789-215F2C6A3181}" type="pres">
      <dgm:prSet presAssocID="{1C236BF9-E199-41B4-9BB6-AD905F384629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961A562-59CA-43F8-82A8-7FCB0CE4EC3B}" type="pres">
      <dgm:prSet presAssocID="{1C236BF9-E199-41B4-9BB6-AD905F384629}" presName="spaceRect" presStyleCnt="0"/>
      <dgm:spPr/>
    </dgm:pt>
    <dgm:pt modelId="{EC2BD032-1D7B-4476-82F1-29F4C639AD27}" type="pres">
      <dgm:prSet presAssocID="{1C236BF9-E199-41B4-9BB6-AD905F384629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8D182EF-3074-482F-9D67-FFE9140B3BAB}" type="pres">
      <dgm:prSet presAssocID="{36899DDE-2008-4FCB-819D-8161F79C6649}" presName="sibTrans" presStyleCnt="0"/>
      <dgm:spPr/>
    </dgm:pt>
    <dgm:pt modelId="{C85AF48E-3BFE-4750-B6A1-232A9052A94F}" type="pres">
      <dgm:prSet presAssocID="{9793F2F9-C21F-4203-9C26-347E4C8D12D0}" presName="compNode" presStyleCnt="0"/>
      <dgm:spPr/>
    </dgm:pt>
    <dgm:pt modelId="{9A55C98E-F79C-4BAD-8129-957F60B81466}" type="pres">
      <dgm:prSet presAssocID="{9793F2F9-C21F-4203-9C26-347E4C8D12D0}" presName="iconBgRect" presStyleLbl="bgShp" presStyleIdx="1" presStyleCnt="3"/>
      <dgm:spPr/>
    </dgm:pt>
    <dgm:pt modelId="{7628A845-64B2-4966-95C1-0D7C886EF8F2}" type="pres">
      <dgm:prSet presAssocID="{9793F2F9-C21F-4203-9C26-347E4C8D12D0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User"/>
        </a:ext>
      </dgm:extLst>
    </dgm:pt>
    <dgm:pt modelId="{6BAAF7A4-B11B-4314-85A0-C185113631B7}" type="pres">
      <dgm:prSet presAssocID="{9793F2F9-C21F-4203-9C26-347E4C8D12D0}" presName="spaceRect" presStyleCnt="0"/>
      <dgm:spPr/>
    </dgm:pt>
    <dgm:pt modelId="{C6633700-C47C-464F-9A82-CFDAFDEC9ADF}" type="pres">
      <dgm:prSet presAssocID="{9793F2F9-C21F-4203-9C26-347E4C8D12D0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7900C7E-2784-47EA-803B-2DBA4764D8D0}" type="pres">
      <dgm:prSet presAssocID="{C1018A52-1AB6-495F-9DDD-B0AFBE4019A7}" presName="sibTrans" presStyleCnt="0"/>
      <dgm:spPr/>
    </dgm:pt>
    <dgm:pt modelId="{5A3EC53D-359F-4552-A16C-988ED28E0CC7}" type="pres">
      <dgm:prSet presAssocID="{6738BD00-C1CC-4CF7-A76B-00247E39F26E}" presName="compNode" presStyleCnt="0"/>
      <dgm:spPr/>
    </dgm:pt>
    <dgm:pt modelId="{F7F64000-D1D1-475E-B3F0-FC2B883ABF72}" type="pres">
      <dgm:prSet presAssocID="{6738BD00-C1CC-4CF7-A76B-00247E39F26E}" presName="iconBgRect" presStyleLbl="bgShp" presStyleIdx="2" presStyleCnt="3"/>
      <dgm:spPr/>
    </dgm:pt>
    <dgm:pt modelId="{90E24042-9AC0-4479-9D55-1E89AEC37C08}" type="pres">
      <dgm:prSet presAssocID="{6738BD00-C1CC-4CF7-A76B-00247E39F26E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C720F58C-DFAE-4709-AEB7-327D654F07B8}" type="pres">
      <dgm:prSet presAssocID="{6738BD00-C1CC-4CF7-A76B-00247E39F26E}" presName="spaceRect" presStyleCnt="0"/>
      <dgm:spPr/>
    </dgm:pt>
    <dgm:pt modelId="{F96FAF0C-C65A-4FB4-9359-9603FACB2287}" type="pres">
      <dgm:prSet presAssocID="{6738BD00-C1CC-4CF7-A76B-00247E39F26E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BC954E-518C-4802-A36E-69C1872E5F96}" type="presOf" srcId="{9793F2F9-C21F-4203-9C26-347E4C8D12D0}" destId="{C6633700-C47C-464F-9A82-CFDAFDEC9ADF}" srcOrd="0" destOrd="0" presId="urn:microsoft.com/office/officeart/2018/5/layout/IconCircleLabelList"/>
    <dgm:cxn modelId="{6D12E410-E4FD-479A-A626-9B808B0F9B66}" type="presOf" srcId="{6738BD00-C1CC-4CF7-A76B-00247E39F26E}" destId="{F96FAF0C-C65A-4FB4-9359-9603FACB2287}" srcOrd="0" destOrd="0" presId="urn:microsoft.com/office/officeart/2018/5/layout/IconCircleLabelList"/>
    <dgm:cxn modelId="{3B08C977-56A1-44E3-815B-D79452B1F3E9}" srcId="{CFF1861F-B76E-4C4F-B152-9ECD8B9D643D}" destId="{6738BD00-C1CC-4CF7-A76B-00247E39F26E}" srcOrd="2" destOrd="0" parTransId="{272E9BE4-9E58-43FA-9316-063050F8FFB1}" sibTransId="{FA58DC66-ABEB-4C97-8BA9-D7578F74E2EE}"/>
    <dgm:cxn modelId="{652C3D21-1CCF-4FDA-AC60-7F7214ECFF94}" srcId="{CFF1861F-B76E-4C4F-B152-9ECD8B9D643D}" destId="{1C236BF9-E199-41B4-9BB6-AD905F384629}" srcOrd="0" destOrd="0" parTransId="{C099C90B-C7AE-42A1-827E-A502184FBC86}" sibTransId="{36899DDE-2008-4FCB-819D-8161F79C6649}"/>
    <dgm:cxn modelId="{858E020D-F457-4D8A-B496-4AEF31FB705F}" type="presOf" srcId="{1C236BF9-E199-41B4-9BB6-AD905F384629}" destId="{EC2BD032-1D7B-4476-82F1-29F4C639AD27}" srcOrd="0" destOrd="0" presId="urn:microsoft.com/office/officeart/2018/5/layout/IconCircleLabelList"/>
    <dgm:cxn modelId="{79B66A3E-B80B-4901-81A4-1CB8DE4B3CA5}" type="presOf" srcId="{CFF1861F-B76E-4C4F-B152-9ECD8B9D643D}" destId="{BF3A25C6-86CB-4ED3-A999-166CB451C6B3}" srcOrd="0" destOrd="0" presId="urn:microsoft.com/office/officeart/2018/5/layout/IconCircleLabelList"/>
    <dgm:cxn modelId="{0B9DFBAF-8BB4-4302-BA25-AC1FA7A9224E}" srcId="{CFF1861F-B76E-4C4F-B152-9ECD8B9D643D}" destId="{9793F2F9-C21F-4203-9C26-347E4C8D12D0}" srcOrd="1" destOrd="0" parTransId="{0E63B4FD-A59D-4811-8A1C-E287FF32F279}" sibTransId="{C1018A52-1AB6-495F-9DDD-B0AFBE4019A7}"/>
    <dgm:cxn modelId="{A960C926-66C0-4289-A953-5738AC889162}" type="presParOf" srcId="{BF3A25C6-86CB-4ED3-A999-166CB451C6B3}" destId="{0D624C5E-BE89-4B3F-A9EF-1AF647E30616}" srcOrd="0" destOrd="0" presId="urn:microsoft.com/office/officeart/2018/5/layout/IconCircleLabelList"/>
    <dgm:cxn modelId="{6DA12228-9D55-49EF-B0E6-AFE294BF23FF}" type="presParOf" srcId="{0D624C5E-BE89-4B3F-A9EF-1AF647E30616}" destId="{92AE5ACF-9F3A-4A5A-8028-A4CD0FF3F788}" srcOrd="0" destOrd="0" presId="urn:microsoft.com/office/officeart/2018/5/layout/IconCircleLabelList"/>
    <dgm:cxn modelId="{4352C0D9-E909-4DAA-9F40-961D5CB3F6E0}" type="presParOf" srcId="{0D624C5E-BE89-4B3F-A9EF-1AF647E30616}" destId="{A02057CC-5E52-417A-B789-215F2C6A3181}" srcOrd="1" destOrd="0" presId="urn:microsoft.com/office/officeart/2018/5/layout/IconCircleLabelList"/>
    <dgm:cxn modelId="{4D992F16-F031-4D25-87B0-0E4E353DEFF5}" type="presParOf" srcId="{0D624C5E-BE89-4B3F-A9EF-1AF647E30616}" destId="{E961A562-59CA-43F8-82A8-7FCB0CE4EC3B}" srcOrd="2" destOrd="0" presId="urn:microsoft.com/office/officeart/2018/5/layout/IconCircleLabelList"/>
    <dgm:cxn modelId="{99940B3A-F07A-452F-9E2B-4A2E8A0EFDEC}" type="presParOf" srcId="{0D624C5E-BE89-4B3F-A9EF-1AF647E30616}" destId="{EC2BD032-1D7B-4476-82F1-29F4C639AD27}" srcOrd="3" destOrd="0" presId="urn:microsoft.com/office/officeart/2018/5/layout/IconCircleLabelList"/>
    <dgm:cxn modelId="{FA526AE0-070A-41EA-A75C-D527A435F56A}" type="presParOf" srcId="{BF3A25C6-86CB-4ED3-A999-166CB451C6B3}" destId="{E8D182EF-3074-482F-9D67-FFE9140B3BAB}" srcOrd="1" destOrd="0" presId="urn:microsoft.com/office/officeart/2018/5/layout/IconCircleLabelList"/>
    <dgm:cxn modelId="{DFC8DD76-ED7A-4A02-88A5-018BC3ADD645}" type="presParOf" srcId="{BF3A25C6-86CB-4ED3-A999-166CB451C6B3}" destId="{C85AF48E-3BFE-4750-B6A1-232A9052A94F}" srcOrd="2" destOrd="0" presId="urn:microsoft.com/office/officeart/2018/5/layout/IconCircleLabelList"/>
    <dgm:cxn modelId="{26D99F46-7867-4CEF-8640-EFE2FDB21053}" type="presParOf" srcId="{C85AF48E-3BFE-4750-B6A1-232A9052A94F}" destId="{9A55C98E-F79C-4BAD-8129-957F60B81466}" srcOrd="0" destOrd="0" presId="urn:microsoft.com/office/officeart/2018/5/layout/IconCircleLabelList"/>
    <dgm:cxn modelId="{00CA8F36-6D59-449F-A85E-A2AA855554EB}" type="presParOf" srcId="{C85AF48E-3BFE-4750-B6A1-232A9052A94F}" destId="{7628A845-64B2-4966-95C1-0D7C886EF8F2}" srcOrd="1" destOrd="0" presId="urn:microsoft.com/office/officeart/2018/5/layout/IconCircleLabelList"/>
    <dgm:cxn modelId="{D1B23A0A-AD9E-4041-8345-2C132A910EBE}" type="presParOf" srcId="{C85AF48E-3BFE-4750-B6A1-232A9052A94F}" destId="{6BAAF7A4-B11B-4314-85A0-C185113631B7}" srcOrd="2" destOrd="0" presId="urn:microsoft.com/office/officeart/2018/5/layout/IconCircleLabelList"/>
    <dgm:cxn modelId="{B838E51B-3496-4811-A37A-029A818D105E}" type="presParOf" srcId="{C85AF48E-3BFE-4750-B6A1-232A9052A94F}" destId="{C6633700-C47C-464F-9A82-CFDAFDEC9ADF}" srcOrd="3" destOrd="0" presId="urn:microsoft.com/office/officeart/2018/5/layout/IconCircleLabelList"/>
    <dgm:cxn modelId="{CD62D82C-7B0F-45A6-833D-7C2D0C024846}" type="presParOf" srcId="{BF3A25C6-86CB-4ED3-A999-166CB451C6B3}" destId="{47900C7E-2784-47EA-803B-2DBA4764D8D0}" srcOrd="3" destOrd="0" presId="urn:microsoft.com/office/officeart/2018/5/layout/IconCircleLabelList"/>
    <dgm:cxn modelId="{6E6F3C00-535D-49C4-959C-76A97C33C3C7}" type="presParOf" srcId="{BF3A25C6-86CB-4ED3-A999-166CB451C6B3}" destId="{5A3EC53D-359F-4552-A16C-988ED28E0CC7}" srcOrd="4" destOrd="0" presId="urn:microsoft.com/office/officeart/2018/5/layout/IconCircleLabelList"/>
    <dgm:cxn modelId="{9E9F6F98-F103-4B8C-BA9C-B744386E2251}" type="presParOf" srcId="{5A3EC53D-359F-4552-A16C-988ED28E0CC7}" destId="{F7F64000-D1D1-475E-B3F0-FC2B883ABF72}" srcOrd="0" destOrd="0" presId="urn:microsoft.com/office/officeart/2018/5/layout/IconCircleLabelList"/>
    <dgm:cxn modelId="{83F5496B-E91B-4361-B9A0-1D7F6204B058}" type="presParOf" srcId="{5A3EC53D-359F-4552-A16C-988ED28E0CC7}" destId="{90E24042-9AC0-4479-9D55-1E89AEC37C08}" srcOrd="1" destOrd="0" presId="urn:microsoft.com/office/officeart/2018/5/layout/IconCircleLabelList"/>
    <dgm:cxn modelId="{44FD1444-9385-4DB9-AAF3-2018ED86807C}" type="presParOf" srcId="{5A3EC53D-359F-4552-A16C-988ED28E0CC7}" destId="{C720F58C-DFAE-4709-AEB7-327D654F07B8}" srcOrd="2" destOrd="0" presId="urn:microsoft.com/office/officeart/2018/5/layout/IconCircleLabelList"/>
    <dgm:cxn modelId="{DD3D80F4-FF3B-4905-8FB1-C40BE58F8736}" type="presParOf" srcId="{5A3EC53D-359F-4552-A16C-988ED28E0CC7}" destId="{F96FAF0C-C65A-4FB4-9359-9603FACB228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F1861F-B76E-4C4F-B152-9ECD8B9D643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1C236BF9-E199-41B4-9BB6-AD905F3846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One Name Node regardless of the size of the system</a:t>
          </a:r>
        </a:p>
      </dgm:t>
    </dgm:pt>
    <dgm:pt modelId="{C099C90B-C7AE-42A1-827E-A502184FBC86}" type="parTrans" cxnId="{652C3D21-1CCF-4FDA-AC60-7F7214ECFF94}">
      <dgm:prSet/>
      <dgm:spPr/>
      <dgm:t>
        <a:bodyPr/>
        <a:lstStyle/>
        <a:p>
          <a:endParaRPr lang="en-US"/>
        </a:p>
      </dgm:t>
    </dgm:pt>
    <dgm:pt modelId="{36899DDE-2008-4FCB-819D-8161F79C6649}" type="sibTrans" cxnId="{652C3D21-1CCF-4FDA-AC60-7F7214ECFF94}">
      <dgm:prSet/>
      <dgm:spPr/>
      <dgm:t>
        <a:bodyPr/>
        <a:lstStyle/>
        <a:p>
          <a:endParaRPr lang="en-US"/>
        </a:p>
      </dgm:t>
    </dgm:pt>
    <dgm:pt modelId="{9793F2F9-C21F-4203-9C26-347E4C8D12D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Secondary Name Node is a backup in case the Name node crashes</a:t>
          </a:r>
        </a:p>
      </dgm:t>
    </dgm:pt>
    <dgm:pt modelId="{0E63B4FD-A59D-4811-8A1C-E287FF32F279}" type="parTrans" cxnId="{0B9DFBAF-8BB4-4302-BA25-AC1FA7A9224E}">
      <dgm:prSet/>
      <dgm:spPr/>
      <dgm:t>
        <a:bodyPr/>
        <a:lstStyle/>
        <a:p>
          <a:endParaRPr lang="en-US"/>
        </a:p>
      </dgm:t>
    </dgm:pt>
    <dgm:pt modelId="{C1018A52-1AB6-495F-9DDD-B0AFBE4019A7}" type="sibTrans" cxnId="{0B9DFBAF-8BB4-4302-BA25-AC1FA7A9224E}">
      <dgm:prSet/>
      <dgm:spPr/>
      <dgm:t>
        <a:bodyPr/>
        <a:lstStyle/>
        <a:p>
          <a:endParaRPr lang="en-US"/>
        </a:p>
      </dgm:t>
    </dgm:pt>
    <dgm:pt modelId="{6738BD00-C1CC-4CF7-A76B-00247E39F2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Data never flows between nodes or up to the master</a:t>
          </a:r>
        </a:p>
      </dgm:t>
    </dgm:pt>
    <dgm:pt modelId="{272E9BE4-9E58-43FA-9316-063050F8FFB1}" type="parTrans" cxnId="{3B08C977-56A1-44E3-815B-D79452B1F3E9}">
      <dgm:prSet/>
      <dgm:spPr/>
      <dgm:t>
        <a:bodyPr/>
        <a:lstStyle/>
        <a:p>
          <a:endParaRPr lang="en-US"/>
        </a:p>
      </dgm:t>
    </dgm:pt>
    <dgm:pt modelId="{FA58DC66-ABEB-4C97-8BA9-D7578F74E2EE}" type="sibTrans" cxnId="{3B08C977-56A1-44E3-815B-D79452B1F3E9}">
      <dgm:prSet/>
      <dgm:spPr/>
      <dgm:t>
        <a:bodyPr/>
        <a:lstStyle/>
        <a:p>
          <a:endParaRPr lang="en-US"/>
        </a:p>
      </dgm:t>
    </dgm:pt>
    <dgm:pt modelId="{062C1138-AFE1-4E55-AE9E-65E23FBA19E3}" type="pres">
      <dgm:prSet presAssocID="{CFF1861F-B76E-4C4F-B152-9ECD8B9D643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C88E5B-181F-4669-8A81-3953A66FF785}" type="pres">
      <dgm:prSet presAssocID="{1C236BF9-E199-41B4-9BB6-AD905F384629}" presName="compNode" presStyleCnt="0"/>
      <dgm:spPr/>
    </dgm:pt>
    <dgm:pt modelId="{4982B24D-A0D3-4E16-B595-27738C88AF3D}" type="pres">
      <dgm:prSet presAssocID="{1C236BF9-E199-41B4-9BB6-AD905F384629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User"/>
        </a:ext>
      </dgm:extLst>
    </dgm:pt>
    <dgm:pt modelId="{FDF98A73-8C2C-4A21-801B-D44DDE149BAC}" type="pres">
      <dgm:prSet presAssocID="{1C236BF9-E199-41B4-9BB6-AD905F384629}" presName="spaceRect" presStyleCnt="0"/>
      <dgm:spPr/>
    </dgm:pt>
    <dgm:pt modelId="{DC33A756-1C76-4381-8A54-0003B0A6A347}" type="pres">
      <dgm:prSet presAssocID="{1C236BF9-E199-41B4-9BB6-AD905F384629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BBFB8CD-5D4C-4084-971D-4F8CEA6F2B82}" type="pres">
      <dgm:prSet presAssocID="{36899DDE-2008-4FCB-819D-8161F79C6649}" presName="sibTrans" presStyleCnt="0"/>
      <dgm:spPr/>
    </dgm:pt>
    <dgm:pt modelId="{BA797763-91D2-40BB-BCAF-D9685449DE77}" type="pres">
      <dgm:prSet presAssocID="{9793F2F9-C21F-4203-9C26-347E4C8D12D0}" presName="compNode" presStyleCnt="0"/>
      <dgm:spPr/>
    </dgm:pt>
    <dgm:pt modelId="{0A27019E-BB4B-401F-B1C4-CD01B8B606A2}" type="pres">
      <dgm:prSet presAssocID="{9793F2F9-C21F-4203-9C26-347E4C8D12D0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Line Arrow: Straight"/>
        </a:ext>
      </dgm:extLst>
    </dgm:pt>
    <dgm:pt modelId="{E86CAEB7-1933-4C9B-A245-98D241C8A662}" type="pres">
      <dgm:prSet presAssocID="{9793F2F9-C21F-4203-9C26-347E4C8D12D0}" presName="spaceRect" presStyleCnt="0"/>
      <dgm:spPr/>
    </dgm:pt>
    <dgm:pt modelId="{2479E310-7F72-4AE2-955E-E8B63E0D07C1}" type="pres">
      <dgm:prSet presAssocID="{9793F2F9-C21F-4203-9C26-347E4C8D12D0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F65F1C2-8D69-423C-BD23-C11383BF230D}" type="pres">
      <dgm:prSet presAssocID="{C1018A52-1AB6-495F-9DDD-B0AFBE4019A7}" presName="sibTrans" presStyleCnt="0"/>
      <dgm:spPr/>
    </dgm:pt>
    <dgm:pt modelId="{1EAFC40E-4CC7-4347-B9C4-CC549F877D51}" type="pres">
      <dgm:prSet presAssocID="{6738BD00-C1CC-4CF7-A76B-00247E39F26E}" presName="compNode" presStyleCnt="0"/>
      <dgm:spPr/>
    </dgm:pt>
    <dgm:pt modelId="{54327D25-8E30-43B0-9A57-636C0497627A}" type="pres">
      <dgm:prSet presAssocID="{6738BD00-C1CC-4CF7-A76B-00247E39F26E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0176F7DD-7F52-48B3-B423-6C9E30A53998}" type="pres">
      <dgm:prSet presAssocID="{6738BD00-C1CC-4CF7-A76B-00247E39F26E}" presName="spaceRect" presStyleCnt="0"/>
      <dgm:spPr/>
    </dgm:pt>
    <dgm:pt modelId="{F6B9EF18-0BB6-4AF7-9D3A-7EE5DAB7747B}" type="pres">
      <dgm:prSet presAssocID="{6738BD00-C1CC-4CF7-A76B-00247E39F26E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08C977-56A1-44E3-815B-D79452B1F3E9}" srcId="{CFF1861F-B76E-4C4F-B152-9ECD8B9D643D}" destId="{6738BD00-C1CC-4CF7-A76B-00247E39F26E}" srcOrd="2" destOrd="0" parTransId="{272E9BE4-9E58-43FA-9316-063050F8FFB1}" sibTransId="{FA58DC66-ABEB-4C97-8BA9-D7578F74E2EE}"/>
    <dgm:cxn modelId="{652C3D21-1CCF-4FDA-AC60-7F7214ECFF94}" srcId="{CFF1861F-B76E-4C4F-B152-9ECD8B9D643D}" destId="{1C236BF9-E199-41B4-9BB6-AD905F384629}" srcOrd="0" destOrd="0" parTransId="{C099C90B-C7AE-42A1-827E-A502184FBC86}" sibTransId="{36899DDE-2008-4FCB-819D-8161F79C6649}"/>
    <dgm:cxn modelId="{DB38420B-6BAD-43AB-9BA0-C13E3E7ED68D}" type="presOf" srcId="{9793F2F9-C21F-4203-9C26-347E4C8D12D0}" destId="{2479E310-7F72-4AE2-955E-E8B63E0D07C1}" srcOrd="0" destOrd="0" presId="urn:microsoft.com/office/officeart/2018/2/layout/IconLabelList"/>
    <dgm:cxn modelId="{943BB1CB-3A83-4816-8B60-BED4130D0127}" type="presOf" srcId="{6738BD00-C1CC-4CF7-A76B-00247E39F26E}" destId="{F6B9EF18-0BB6-4AF7-9D3A-7EE5DAB7747B}" srcOrd="0" destOrd="0" presId="urn:microsoft.com/office/officeart/2018/2/layout/IconLabelList"/>
    <dgm:cxn modelId="{0B9DFBAF-8BB4-4302-BA25-AC1FA7A9224E}" srcId="{CFF1861F-B76E-4C4F-B152-9ECD8B9D643D}" destId="{9793F2F9-C21F-4203-9C26-347E4C8D12D0}" srcOrd="1" destOrd="0" parTransId="{0E63B4FD-A59D-4811-8A1C-E287FF32F279}" sibTransId="{C1018A52-1AB6-495F-9DDD-B0AFBE4019A7}"/>
    <dgm:cxn modelId="{51FED0C5-BBC1-4C1F-93EE-E972DB6B7115}" type="presOf" srcId="{CFF1861F-B76E-4C4F-B152-9ECD8B9D643D}" destId="{062C1138-AFE1-4E55-AE9E-65E23FBA19E3}" srcOrd="0" destOrd="0" presId="urn:microsoft.com/office/officeart/2018/2/layout/IconLabelList"/>
    <dgm:cxn modelId="{DD74CCC3-B84B-485D-88D2-1406754D4205}" type="presOf" srcId="{1C236BF9-E199-41B4-9BB6-AD905F384629}" destId="{DC33A756-1C76-4381-8A54-0003B0A6A347}" srcOrd="0" destOrd="0" presId="urn:microsoft.com/office/officeart/2018/2/layout/IconLabelList"/>
    <dgm:cxn modelId="{FAA073B6-18CC-4CB7-8619-4CD370D4982F}" type="presParOf" srcId="{062C1138-AFE1-4E55-AE9E-65E23FBA19E3}" destId="{AAC88E5B-181F-4669-8A81-3953A66FF785}" srcOrd="0" destOrd="0" presId="urn:microsoft.com/office/officeart/2018/2/layout/IconLabelList"/>
    <dgm:cxn modelId="{C4B4DC5C-EE83-415B-9066-9D99710DBD70}" type="presParOf" srcId="{AAC88E5B-181F-4669-8A81-3953A66FF785}" destId="{4982B24D-A0D3-4E16-B595-27738C88AF3D}" srcOrd="0" destOrd="0" presId="urn:microsoft.com/office/officeart/2018/2/layout/IconLabelList"/>
    <dgm:cxn modelId="{3DEBA4E1-F616-4866-B77F-D96D8FA6A498}" type="presParOf" srcId="{AAC88E5B-181F-4669-8A81-3953A66FF785}" destId="{FDF98A73-8C2C-4A21-801B-D44DDE149BAC}" srcOrd="1" destOrd="0" presId="urn:microsoft.com/office/officeart/2018/2/layout/IconLabelList"/>
    <dgm:cxn modelId="{FB8B5E04-D64F-4A2F-983D-382BD457C76B}" type="presParOf" srcId="{AAC88E5B-181F-4669-8A81-3953A66FF785}" destId="{DC33A756-1C76-4381-8A54-0003B0A6A347}" srcOrd="2" destOrd="0" presId="urn:microsoft.com/office/officeart/2018/2/layout/IconLabelList"/>
    <dgm:cxn modelId="{ACBB9089-FF61-4206-B588-0815376BAB46}" type="presParOf" srcId="{062C1138-AFE1-4E55-AE9E-65E23FBA19E3}" destId="{5BBFB8CD-5D4C-4084-971D-4F8CEA6F2B82}" srcOrd="1" destOrd="0" presId="urn:microsoft.com/office/officeart/2018/2/layout/IconLabelList"/>
    <dgm:cxn modelId="{C99331EB-63A3-461B-8634-660937A81241}" type="presParOf" srcId="{062C1138-AFE1-4E55-AE9E-65E23FBA19E3}" destId="{BA797763-91D2-40BB-BCAF-D9685449DE77}" srcOrd="2" destOrd="0" presId="urn:microsoft.com/office/officeart/2018/2/layout/IconLabelList"/>
    <dgm:cxn modelId="{221F57A6-C25B-42BD-A587-5575129E76B2}" type="presParOf" srcId="{BA797763-91D2-40BB-BCAF-D9685449DE77}" destId="{0A27019E-BB4B-401F-B1C4-CD01B8B606A2}" srcOrd="0" destOrd="0" presId="urn:microsoft.com/office/officeart/2018/2/layout/IconLabelList"/>
    <dgm:cxn modelId="{073FC3AE-098B-4617-B382-30FE6343F6BB}" type="presParOf" srcId="{BA797763-91D2-40BB-BCAF-D9685449DE77}" destId="{E86CAEB7-1933-4C9B-A245-98D241C8A662}" srcOrd="1" destOrd="0" presId="urn:microsoft.com/office/officeart/2018/2/layout/IconLabelList"/>
    <dgm:cxn modelId="{AA3247C8-8401-4391-BEBB-8170BBAB9E6C}" type="presParOf" srcId="{BA797763-91D2-40BB-BCAF-D9685449DE77}" destId="{2479E310-7F72-4AE2-955E-E8B63E0D07C1}" srcOrd="2" destOrd="0" presId="urn:microsoft.com/office/officeart/2018/2/layout/IconLabelList"/>
    <dgm:cxn modelId="{4A507EE3-36AE-42E8-8C8B-700112E32F3A}" type="presParOf" srcId="{062C1138-AFE1-4E55-AE9E-65E23FBA19E3}" destId="{9F65F1C2-8D69-423C-BD23-C11383BF230D}" srcOrd="3" destOrd="0" presId="urn:microsoft.com/office/officeart/2018/2/layout/IconLabelList"/>
    <dgm:cxn modelId="{C2FF3E61-266E-49FD-9912-92530F1378F2}" type="presParOf" srcId="{062C1138-AFE1-4E55-AE9E-65E23FBA19E3}" destId="{1EAFC40E-4CC7-4347-B9C4-CC549F877D51}" srcOrd="4" destOrd="0" presId="urn:microsoft.com/office/officeart/2018/2/layout/IconLabelList"/>
    <dgm:cxn modelId="{030009BA-DE9D-43EC-9B9C-858EF0FC179A}" type="presParOf" srcId="{1EAFC40E-4CC7-4347-B9C4-CC549F877D51}" destId="{54327D25-8E30-43B0-9A57-636C0497627A}" srcOrd="0" destOrd="0" presId="urn:microsoft.com/office/officeart/2018/2/layout/IconLabelList"/>
    <dgm:cxn modelId="{60801230-FE2B-4EB5-85AE-4607734168BC}" type="presParOf" srcId="{1EAFC40E-4CC7-4347-B9C4-CC549F877D51}" destId="{0176F7DD-7F52-48B3-B423-6C9E30A53998}" srcOrd="1" destOrd="0" presId="urn:microsoft.com/office/officeart/2018/2/layout/IconLabelList"/>
    <dgm:cxn modelId="{04CEA172-A742-4F58-9AA5-C8A6E9D01E82}" type="presParOf" srcId="{1EAFC40E-4CC7-4347-B9C4-CC549F877D51}" destId="{F6B9EF18-0BB6-4AF7-9D3A-7EE5DAB7747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F8D3CF-CBE8-4222-9B55-C720BF0479EA}" type="doc">
      <dgm:prSet loTypeId="urn:microsoft.com/office/officeart/2005/8/layout/gear1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88B9F5-30B5-4604-8375-DC10437159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High level scripting language</a:t>
          </a:r>
        </a:p>
      </dgm:t>
    </dgm:pt>
    <dgm:pt modelId="{6062E747-1A3F-4A18-8FEC-5578C1734FD5}" type="parTrans" cxnId="{F73FD413-DAF7-412D-9793-78782D185FFE}">
      <dgm:prSet/>
      <dgm:spPr/>
      <dgm:t>
        <a:bodyPr/>
        <a:lstStyle/>
        <a:p>
          <a:endParaRPr lang="en-US"/>
        </a:p>
      </dgm:t>
    </dgm:pt>
    <dgm:pt modelId="{9E1F56BC-2F95-4297-A261-E4AD35776F46}" type="sibTrans" cxnId="{F73FD413-DAF7-412D-9793-78782D185FFE}">
      <dgm:prSet/>
      <dgm:spPr/>
      <dgm:t>
        <a:bodyPr/>
        <a:lstStyle/>
        <a:p>
          <a:endParaRPr lang="en-US"/>
        </a:p>
      </dgm:t>
    </dgm:pt>
    <dgm:pt modelId="{1CA1671A-14EE-4C10-84C9-92A75E9FF0C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Like a compiler, but specifically for MapReduce</a:t>
          </a:r>
        </a:p>
      </dgm:t>
    </dgm:pt>
    <dgm:pt modelId="{B4E14D0E-EA49-4EFE-BD4D-833330FA3BC3}" type="parTrans" cxnId="{15DD42C2-BF5C-4D7A-B5C7-2C45169BF624}">
      <dgm:prSet/>
      <dgm:spPr/>
      <dgm:t>
        <a:bodyPr/>
        <a:lstStyle/>
        <a:p>
          <a:endParaRPr lang="en-US"/>
        </a:p>
      </dgm:t>
    </dgm:pt>
    <dgm:pt modelId="{D9D68805-872C-4520-922A-DEB2E7DC1713}" type="sibTrans" cxnId="{15DD42C2-BF5C-4D7A-B5C7-2C45169BF624}">
      <dgm:prSet/>
      <dgm:spPr/>
      <dgm:t>
        <a:bodyPr/>
        <a:lstStyle/>
        <a:p>
          <a:endParaRPr lang="en-US"/>
        </a:p>
      </dgm:t>
    </dgm:pt>
    <dgm:pt modelId="{B5680E8F-25F6-4FFF-984C-4593EE4CD7D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Converts simpler code into Map Reduce</a:t>
          </a:r>
        </a:p>
      </dgm:t>
    </dgm:pt>
    <dgm:pt modelId="{A9392B46-A1DD-42E5-92C0-7E11D8600700}" type="parTrans" cxnId="{55EBCF5B-328C-4B8C-8062-4779030B9D4E}">
      <dgm:prSet/>
      <dgm:spPr/>
      <dgm:t>
        <a:bodyPr/>
        <a:lstStyle/>
        <a:p>
          <a:endParaRPr lang="en-US"/>
        </a:p>
      </dgm:t>
    </dgm:pt>
    <dgm:pt modelId="{DDCF9084-A346-4BB8-9A36-C4F826EEB43E}" type="sibTrans" cxnId="{55EBCF5B-328C-4B8C-8062-4779030B9D4E}">
      <dgm:prSet/>
      <dgm:spPr/>
    </dgm:pt>
    <dgm:pt modelId="{B3F81A6C-90B6-4E7C-823D-C27AFC1B2B7C}" type="pres">
      <dgm:prSet presAssocID="{5BF8D3CF-CBE8-4222-9B55-C720BF0479EA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6F0E24-FF24-4539-AF00-0D776355B021}" type="pres">
      <dgm:prSet presAssocID="{6588B9F5-30B5-4604-8375-DC10437159A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94CF1-D6FD-4910-AA22-6B22AA0A4E32}" type="pres">
      <dgm:prSet presAssocID="{6588B9F5-30B5-4604-8375-DC10437159AA}" presName="gear1srcNode" presStyleLbl="node1" presStyleIdx="0" presStyleCnt="3"/>
      <dgm:spPr/>
      <dgm:t>
        <a:bodyPr/>
        <a:lstStyle/>
        <a:p>
          <a:endParaRPr lang="en-US"/>
        </a:p>
      </dgm:t>
    </dgm:pt>
    <dgm:pt modelId="{D4D5C1F7-C276-4D4F-BDD9-46AD04E878A2}" type="pres">
      <dgm:prSet presAssocID="{6588B9F5-30B5-4604-8375-DC10437159AA}" presName="gear1dstNode" presStyleLbl="node1" presStyleIdx="0" presStyleCnt="3"/>
      <dgm:spPr/>
      <dgm:t>
        <a:bodyPr/>
        <a:lstStyle/>
        <a:p>
          <a:endParaRPr lang="en-US"/>
        </a:p>
      </dgm:t>
    </dgm:pt>
    <dgm:pt modelId="{14DD2C3D-0C37-40B2-9506-CF0D473F9902}" type="pres">
      <dgm:prSet presAssocID="{1CA1671A-14EE-4C10-84C9-92A75E9FF0C3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4B9DA-2024-45D5-9F07-6CBDEE9B8151}" type="pres">
      <dgm:prSet presAssocID="{1CA1671A-14EE-4C10-84C9-92A75E9FF0C3}" presName="gear2srcNode" presStyleLbl="node1" presStyleIdx="1" presStyleCnt="3"/>
      <dgm:spPr/>
      <dgm:t>
        <a:bodyPr/>
        <a:lstStyle/>
        <a:p>
          <a:endParaRPr lang="en-US"/>
        </a:p>
      </dgm:t>
    </dgm:pt>
    <dgm:pt modelId="{43E4B807-F461-4013-8581-E6DAFB419537}" type="pres">
      <dgm:prSet presAssocID="{1CA1671A-14EE-4C10-84C9-92A75E9FF0C3}" presName="gear2dstNode" presStyleLbl="node1" presStyleIdx="1" presStyleCnt="3"/>
      <dgm:spPr/>
      <dgm:t>
        <a:bodyPr/>
        <a:lstStyle/>
        <a:p>
          <a:endParaRPr lang="en-US"/>
        </a:p>
      </dgm:t>
    </dgm:pt>
    <dgm:pt modelId="{140900AF-B51D-44DC-BE7E-083F9EA23201}" type="pres">
      <dgm:prSet presAssocID="{B5680E8F-25F6-4FFF-984C-4593EE4CD7D9}" presName="gear3" presStyleLbl="node1" presStyleIdx="2" presStyleCnt="3"/>
      <dgm:spPr/>
      <dgm:t>
        <a:bodyPr/>
        <a:lstStyle/>
        <a:p>
          <a:endParaRPr lang="en-US"/>
        </a:p>
      </dgm:t>
    </dgm:pt>
    <dgm:pt modelId="{0A1CCC0F-1854-469B-8FB7-1542A23DDD7D}" type="pres">
      <dgm:prSet presAssocID="{B5680E8F-25F6-4FFF-984C-4593EE4CD7D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9D06D-C989-4433-8D63-13B72AF6592F}" type="pres">
      <dgm:prSet presAssocID="{B5680E8F-25F6-4FFF-984C-4593EE4CD7D9}" presName="gear3srcNode" presStyleLbl="node1" presStyleIdx="2" presStyleCnt="3"/>
      <dgm:spPr/>
      <dgm:t>
        <a:bodyPr/>
        <a:lstStyle/>
        <a:p>
          <a:endParaRPr lang="en-US"/>
        </a:p>
      </dgm:t>
    </dgm:pt>
    <dgm:pt modelId="{46CA97E2-EDE2-4E0E-88A3-3AE0E42D3DA3}" type="pres">
      <dgm:prSet presAssocID="{B5680E8F-25F6-4FFF-984C-4593EE4CD7D9}" presName="gear3dstNode" presStyleLbl="node1" presStyleIdx="2" presStyleCnt="3"/>
      <dgm:spPr/>
      <dgm:t>
        <a:bodyPr/>
        <a:lstStyle/>
        <a:p>
          <a:endParaRPr lang="en-US"/>
        </a:p>
      </dgm:t>
    </dgm:pt>
    <dgm:pt modelId="{4B582CCA-3281-48EF-A447-B36DBA7B44B4}" type="pres">
      <dgm:prSet presAssocID="{9E1F56BC-2F95-4297-A261-E4AD35776F46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EB4BAA76-CB42-4BAF-9093-500A85FF9C79}" type="pres">
      <dgm:prSet presAssocID="{D9D68805-872C-4520-922A-DEB2E7DC171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136E84F7-9DFC-496D-88C0-683EBB91F17A}" type="pres">
      <dgm:prSet presAssocID="{DDCF9084-A346-4BB8-9A36-C4F826EEB43E}" presName="connector3" presStyleLbl="sibTrans2D1" presStyleIdx="2" presStyleCnt="3"/>
      <dgm:spPr/>
    </dgm:pt>
  </dgm:ptLst>
  <dgm:cxnLst>
    <dgm:cxn modelId="{97011D67-B9B5-438C-A647-B4BAEE8905E0}" type="presOf" srcId="{5BF8D3CF-CBE8-4222-9B55-C720BF0479EA}" destId="{B3F81A6C-90B6-4E7C-823D-C27AFC1B2B7C}" srcOrd="0" destOrd="0" presId="urn:microsoft.com/office/officeart/2005/8/layout/gear1"/>
    <dgm:cxn modelId="{FF1D3B98-2D88-4AC4-9980-1628D50CC51B}" type="presOf" srcId="{B5680E8F-25F6-4FFF-984C-4593EE4CD7D9}" destId="{0A1CCC0F-1854-469B-8FB7-1542A23DDD7D}" srcOrd="1" destOrd="0" presId="urn:microsoft.com/office/officeart/2005/8/layout/gear1"/>
    <dgm:cxn modelId="{64DBD865-81F4-4DB5-A80C-84A919D4AD98}" type="presOf" srcId="{6588B9F5-30B5-4604-8375-DC10437159AA}" destId="{FD894CF1-D6FD-4910-AA22-6B22AA0A4E32}" srcOrd="1" destOrd="0" presId="urn:microsoft.com/office/officeart/2005/8/layout/gear1"/>
    <dgm:cxn modelId="{15DD42C2-BF5C-4D7A-B5C7-2C45169BF624}" srcId="{5BF8D3CF-CBE8-4222-9B55-C720BF0479EA}" destId="{1CA1671A-14EE-4C10-84C9-92A75E9FF0C3}" srcOrd="1" destOrd="0" parTransId="{B4E14D0E-EA49-4EFE-BD4D-833330FA3BC3}" sibTransId="{D9D68805-872C-4520-922A-DEB2E7DC1713}"/>
    <dgm:cxn modelId="{F8C920DA-33DB-4ACA-898C-D96CEF39E014}" type="presOf" srcId="{6588B9F5-30B5-4604-8375-DC10437159AA}" destId="{D56F0E24-FF24-4539-AF00-0D776355B021}" srcOrd="0" destOrd="0" presId="urn:microsoft.com/office/officeart/2005/8/layout/gear1"/>
    <dgm:cxn modelId="{834F78D1-5269-417A-852C-EF7BE785C751}" type="presOf" srcId="{9E1F56BC-2F95-4297-A261-E4AD35776F46}" destId="{4B582CCA-3281-48EF-A447-B36DBA7B44B4}" srcOrd="0" destOrd="0" presId="urn:microsoft.com/office/officeart/2005/8/layout/gear1"/>
    <dgm:cxn modelId="{968A4975-B5E3-4BB5-9F64-A2CA5406B73F}" type="presOf" srcId="{1CA1671A-14EE-4C10-84C9-92A75E9FF0C3}" destId="{43E4B807-F461-4013-8581-E6DAFB419537}" srcOrd="2" destOrd="0" presId="urn:microsoft.com/office/officeart/2005/8/layout/gear1"/>
    <dgm:cxn modelId="{4BF8DDC3-9C8C-4C5F-935F-9471060B2EDE}" type="presOf" srcId="{1CA1671A-14EE-4C10-84C9-92A75E9FF0C3}" destId="{14DD2C3D-0C37-40B2-9506-CF0D473F9902}" srcOrd="0" destOrd="0" presId="urn:microsoft.com/office/officeart/2005/8/layout/gear1"/>
    <dgm:cxn modelId="{3852ECDD-C00C-40F5-A328-0DE7DFA405AC}" type="presOf" srcId="{B5680E8F-25F6-4FFF-984C-4593EE4CD7D9}" destId="{46CA97E2-EDE2-4E0E-88A3-3AE0E42D3DA3}" srcOrd="3" destOrd="0" presId="urn:microsoft.com/office/officeart/2005/8/layout/gear1"/>
    <dgm:cxn modelId="{CFB990C0-B52E-4256-A550-0C2EE1EC2811}" type="presOf" srcId="{DDCF9084-A346-4BB8-9A36-C4F826EEB43E}" destId="{136E84F7-9DFC-496D-88C0-683EBB91F17A}" srcOrd="0" destOrd="0" presId="urn:microsoft.com/office/officeart/2005/8/layout/gear1"/>
    <dgm:cxn modelId="{F73FD413-DAF7-412D-9793-78782D185FFE}" srcId="{5BF8D3CF-CBE8-4222-9B55-C720BF0479EA}" destId="{6588B9F5-30B5-4604-8375-DC10437159AA}" srcOrd="0" destOrd="0" parTransId="{6062E747-1A3F-4A18-8FEC-5578C1734FD5}" sibTransId="{9E1F56BC-2F95-4297-A261-E4AD35776F46}"/>
    <dgm:cxn modelId="{05BE9B2B-A837-483E-BC5E-1685FD9EFED9}" type="presOf" srcId="{B5680E8F-25F6-4FFF-984C-4593EE4CD7D9}" destId="{140900AF-B51D-44DC-BE7E-083F9EA23201}" srcOrd="0" destOrd="0" presId="urn:microsoft.com/office/officeart/2005/8/layout/gear1"/>
    <dgm:cxn modelId="{55EBCF5B-328C-4B8C-8062-4779030B9D4E}" srcId="{5BF8D3CF-CBE8-4222-9B55-C720BF0479EA}" destId="{B5680E8F-25F6-4FFF-984C-4593EE4CD7D9}" srcOrd="2" destOrd="0" parTransId="{A9392B46-A1DD-42E5-92C0-7E11D8600700}" sibTransId="{DDCF9084-A346-4BB8-9A36-C4F826EEB43E}"/>
    <dgm:cxn modelId="{E0695467-49F6-4B25-88A5-3A6721BBA043}" type="presOf" srcId="{6588B9F5-30B5-4604-8375-DC10437159AA}" destId="{D4D5C1F7-C276-4D4F-BDD9-46AD04E878A2}" srcOrd="2" destOrd="0" presId="urn:microsoft.com/office/officeart/2005/8/layout/gear1"/>
    <dgm:cxn modelId="{740D62F4-FB5A-434E-A0F5-034D863B4E6D}" type="presOf" srcId="{B5680E8F-25F6-4FFF-984C-4593EE4CD7D9}" destId="{2F19D06D-C989-4433-8D63-13B72AF6592F}" srcOrd="2" destOrd="0" presId="urn:microsoft.com/office/officeart/2005/8/layout/gear1"/>
    <dgm:cxn modelId="{D0D4CB60-775A-46D9-97CA-D3C5627908D0}" type="presOf" srcId="{D9D68805-872C-4520-922A-DEB2E7DC1713}" destId="{EB4BAA76-CB42-4BAF-9093-500A85FF9C79}" srcOrd="0" destOrd="0" presId="urn:microsoft.com/office/officeart/2005/8/layout/gear1"/>
    <dgm:cxn modelId="{E39BDF86-E82C-44E7-92B1-37F303E16667}" type="presOf" srcId="{1CA1671A-14EE-4C10-84C9-92A75E9FF0C3}" destId="{CDF4B9DA-2024-45D5-9F07-6CBDEE9B8151}" srcOrd="1" destOrd="0" presId="urn:microsoft.com/office/officeart/2005/8/layout/gear1"/>
    <dgm:cxn modelId="{09E26137-AB76-4230-A859-93360B22915D}" type="presParOf" srcId="{B3F81A6C-90B6-4E7C-823D-C27AFC1B2B7C}" destId="{D56F0E24-FF24-4539-AF00-0D776355B021}" srcOrd="0" destOrd="0" presId="urn:microsoft.com/office/officeart/2005/8/layout/gear1"/>
    <dgm:cxn modelId="{AFED53E5-1DBE-43FF-9139-9D09866A6F35}" type="presParOf" srcId="{B3F81A6C-90B6-4E7C-823D-C27AFC1B2B7C}" destId="{FD894CF1-D6FD-4910-AA22-6B22AA0A4E32}" srcOrd="1" destOrd="0" presId="urn:microsoft.com/office/officeart/2005/8/layout/gear1"/>
    <dgm:cxn modelId="{4FF70CEA-42FF-420E-9C0D-575F51005736}" type="presParOf" srcId="{B3F81A6C-90B6-4E7C-823D-C27AFC1B2B7C}" destId="{D4D5C1F7-C276-4D4F-BDD9-46AD04E878A2}" srcOrd="2" destOrd="0" presId="urn:microsoft.com/office/officeart/2005/8/layout/gear1"/>
    <dgm:cxn modelId="{3B4CFFD9-94BB-442E-9428-83AF2918412F}" type="presParOf" srcId="{B3F81A6C-90B6-4E7C-823D-C27AFC1B2B7C}" destId="{14DD2C3D-0C37-40B2-9506-CF0D473F9902}" srcOrd="3" destOrd="0" presId="urn:microsoft.com/office/officeart/2005/8/layout/gear1"/>
    <dgm:cxn modelId="{9CDF4672-15BB-4AEA-AD9A-5820A7EFE0AF}" type="presParOf" srcId="{B3F81A6C-90B6-4E7C-823D-C27AFC1B2B7C}" destId="{CDF4B9DA-2024-45D5-9F07-6CBDEE9B8151}" srcOrd="4" destOrd="0" presId="urn:microsoft.com/office/officeart/2005/8/layout/gear1"/>
    <dgm:cxn modelId="{662D9B36-8CB3-48C2-AF52-48986EB0CFD2}" type="presParOf" srcId="{B3F81A6C-90B6-4E7C-823D-C27AFC1B2B7C}" destId="{43E4B807-F461-4013-8581-E6DAFB419537}" srcOrd="5" destOrd="0" presId="urn:microsoft.com/office/officeart/2005/8/layout/gear1"/>
    <dgm:cxn modelId="{74DFAD17-F859-481C-8531-6F2A391F984B}" type="presParOf" srcId="{B3F81A6C-90B6-4E7C-823D-C27AFC1B2B7C}" destId="{140900AF-B51D-44DC-BE7E-083F9EA23201}" srcOrd="6" destOrd="0" presId="urn:microsoft.com/office/officeart/2005/8/layout/gear1"/>
    <dgm:cxn modelId="{380D570B-CDD5-40E4-8D63-94816FB9925A}" type="presParOf" srcId="{B3F81A6C-90B6-4E7C-823D-C27AFC1B2B7C}" destId="{0A1CCC0F-1854-469B-8FB7-1542A23DDD7D}" srcOrd="7" destOrd="0" presId="urn:microsoft.com/office/officeart/2005/8/layout/gear1"/>
    <dgm:cxn modelId="{CF19F568-45E3-428D-8136-E9C985049AC3}" type="presParOf" srcId="{B3F81A6C-90B6-4E7C-823D-C27AFC1B2B7C}" destId="{2F19D06D-C989-4433-8D63-13B72AF6592F}" srcOrd="8" destOrd="0" presId="urn:microsoft.com/office/officeart/2005/8/layout/gear1"/>
    <dgm:cxn modelId="{CF98B778-603C-425C-AF89-F1314B6FB121}" type="presParOf" srcId="{B3F81A6C-90B6-4E7C-823D-C27AFC1B2B7C}" destId="{46CA97E2-EDE2-4E0E-88A3-3AE0E42D3DA3}" srcOrd="9" destOrd="0" presId="urn:microsoft.com/office/officeart/2005/8/layout/gear1"/>
    <dgm:cxn modelId="{5F42278B-2D99-4C07-98A5-6708BCB703C9}" type="presParOf" srcId="{B3F81A6C-90B6-4E7C-823D-C27AFC1B2B7C}" destId="{4B582CCA-3281-48EF-A447-B36DBA7B44B4}" srcOrd="10" destOrd="0" presId="urn:microsoft.com/office/officeart/2005/8/layout/gear1"/>
    <dgm:cxn modelId="{72AD4021-140A-4E77-82CA-7AD7F764ADBB}" type="presParOf" srcId="{B3F81A6C-90B6-4E7C-823D-C27AFC1B2B7C}" destId="{EB4BAA76-CB42-4BAF-9093-500A85FF9C79}" srcOrd="11" destOrd="0" presId="urn:microsoft.com/office/officeart/2005/8/layout/gear1"/>
    <dgm:cxn modelId="{63915A5D-C62D-4CC6-ABC8-46CD953D1AF4}" type="presParOf" srcId="{B3F81A6C-90B6-4E7C-823D-C27AFC1B2B7C}" destId="{136E84F7-9DFC-496D-88C0-683EBB91F17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645FE9D-9520-40A6-A714-104907B7E23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D3D886D0-723F-49C2-ADE9-76DA7C448043}">
      <dgm:prSet/>
      <dgm:spPr/>
      <dgm:t>
        <a:bodyPr/>
        <a:lstStyle/>
        <a:p>
          <a:r>
            <a:rPr lang="en-US"/>
            <a:t>Similar to PIG</a:t>
          </a:r>
        </a:p>
      </dgm:t>
    </dgm:pt>
    <dgm:pt modelId="{2AEC160D-6E87-4956-AFC5-1038F0A881E1}" type="parTrans" cxnId="{2ADD2083-2E9F-458C-BC20-F57672A90AA7}">
      <dgm:prSet/>
      <dgm:spPr/>
      <dgm:t>
        <a:bodyPr/>
        <a:lstStyle/>
        <a:p>
          <a:endParaRPr lang="en-US"/>
        </a:p>
      </dgm:t>
    </dgm:pt>
    <dgm:pt modelId="{48F1F810-DC5B-431E-8464-D92550CB15E0}" type="sibTrans" cxnId="{2ADD2083-2E9F-458C-BC20-F57672A90AA7}">
      <dgm:prSet/>
      <dgm:spPr/>
      <dgm:t>
        <a:bodyPr/>
        <a:lstStyle/>
        <a:p>
          <a:endParaRPr lang="en-US"/>
        </a:p>
      </dgm:t>
    </dgm:pt>
    <dgm:pt modelId="{86A00CE6-A105-4BDB-8E69-A915ABDEC496}">
      <dgm:prSet/>
      <dgm:spPr/>
      <dgm:t>
        <a:bodyPr/>
        <a:lstStyle/>
        <a:p>
          <a:r>
            <a:rPr lang="en-US"/>
            <a:t>For users that are not code savvy</a:t>
          </a:r>
        </a:p>
      </dgm:t>
    </dgm:pt>
    <dgm:pt modelId="{A0169394-A3AD-47C8-B5B6-99510EAD34A4}" type="parTrans" cxnId="{A177E977-D1C2-4B47-81B3-457C947A2205}">
      <dgm:prSet/>
      <dgm:spPr/>
      <dgm:t>
        <a:bodyPr/>
        <a:lstStyle/>
        <a:p>
          <a:endParaRPr lang="en-US"/>
        </a:p>
      </dgm:t>
    </dgm:pt>
    <dgm:pt modelId="{28BB75BF-F915-44DD-BAC2-F11349CA6052}" type="sibTrans" cxnId="{A177E977-D1C2-4B47-81B3-457C947A2205}">
      <dgm:prSet/>
      <dgm:spPr/>
      <dgm:t>
        <a:bodyPr/>
        <a:lstStyle/>
        <a:p>
          <a:endParaRPr lang="en-US"/>
        </a:p>
      </dgm:t>
    </dgm:pt>
    <dgm:pt modelId="{4A87DD60-DE2F-4EBC-A75B-87301AAAA11D}">
      <dgm:prSet/>
      <dgm:spPr/>
      <dgm:t>
        <a:bodyPr/>
        <a:lstStyle/>
        <a:p>
          <a:r>
            <a:rPr lang="en-US"/>
            <a:t>Hive emulates SQL so more people can use Hadoop with less code knowledge or Hadoop experience</a:t>
          </a:r>
        </a:p>
      </dgm:t>
    </dgm:pt>
    <dgm:pt modelId="{D6B93401-D99B-445D-A751-1C86AD566E14}" type="parTrans" cxnId="{4835F102-4150-4AD3-BB22-CC94AF4E35AD}">
      <dgm:prSet/>
      <dgm:spPr/>
      <dgm:t>
        <a:bodyPr/>
        <a:lstStyle/>
        <a:p>
          <a:endParaRPr lang="en-US"/>
        </a:p>
      </dgm:t>
    </dgm:pt>
    <dgm:pt modelId="{FCC3A473-81C4-4C3A-99E1-238F73BC0316}" type="sibTrans" cxnId="{4835F102-4150-4AD3-BB22-CC94AF4E35AD}">
      <dgm:prSet/>
      <dgm:spPr/>
      <dgm:t>
        <a:bodyPr/>
        <a:lstStyle/>
        <a:p>
          <a:endParaRPr lang="en-US"/>
        </a:p>
      </dgm:t>
    </dgm:pt>
    <dgm:pt modelId="{8ABA9B90-2921-48C9-A87C-EBB5928DAAE8}" type="pres">
      <dgm:prSet presAssocID="{C645FE9D-9520-40A6-A714-104907B7E23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775A35-B933-46F7-B2A8-117182679AB6}" type="pres">
      <dgm:prSet presAssocID="{D3D886D0-723F-49C2-ADE9-76DA7C448043}" presName="compNode" presStyleCnt="0"/>
      <dgm:spPr/>
    </dgm:pt>
    <dgm:pt modelId="{39F3E0F2-F9D0-41DB-BB0A-BDAC36FAC212}" type="pres">
      <dgm:prSet presAssocID="{D3D886D0-723F-49C2-ADE9-76DA7C448043}" presName="bgRect" presStyleLbl="bgShp" presStyleIdx="0" presStyleCnt="3"/>
      <dgm:spPr/>
    </dgm:pt>
    <dgm:pt modelId="{521A10C9-4772-4FF2-A8B1-F5D0382A251A}" type="pres">
      <dgm:prSet presAssocID="{D3D886D0-723F-49C2-ADE9-76DA7C448043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ig"/>
        </a:ext>
      </dgm:extLst>
    </dgm:pt>
    <dgm:pt modelId="{3B65D394-252D-4D4E-82AC-3270B74A297C}" type="pres">
      <dgm:prSet presAssocID="{D3D886D0-723F-49C2-ADE9-76DA7C448043}" presName="spaceRect" presStyleCnt="0"/>
      <dgm:spPr/>
    </dgm:pt>
    <dgm:pt modelId="{B71E29B6-F2A3-4D57-8955-0208413728B6}" type="pres">
      <dgm:prSet presAssocID="{D3D886D0-723F-49C2-ADE9-76DA7C448043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54B68AC-A86C-4A4A-A57E-9E6A89C6702D}" type="pres">
      <dgm:prSet presAssocID="{48F1F810-DC5B-431E-8464-D92550CB15E0}" presName="sibTrans" presStyleCnt="0"/>
      <dgm:spPr/>
    </dgm:pt>
    <dgm:pt modelId="{45BFAE77-8DF6-414A-9089-9C4077E391FC}" type="pres">
      <dgm:prSet presAssocID="{86A00CE6-A105-4BDB-8E69-A915ABDEC496}" presName="compNode" presStyleCnt="0"/>
      <dgm:spPr/>
    </dgm:pt>
    <dgm:pt modelId="{99091F25-3BE9-4355-B268-F69F16BA2D76}" type="pres">
      <dgm:prSet presAssocID="{86A00CE6-A105-4BDB-8E69-A915ABDEC496}" presName="bgRect" presStyleLbl="bgShp" presStyleIdx="1" presStyleCnt="3"/>
      <dgm:spPr/>
    </dgm:pt>
    <dgm:pt modelId="{FC2BC85C-F1C4-4283-AD0F-EE53A605DEBD}" type="pres">
      <dgm:prSet presAssocID="{86A00CE6-A105-4BDB-8E69-A915ABDEC496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F0F8775F-195D-484B-A27C-A8F5AE3F2A89}" type="pres">
      <dgm:prSet presAssocID="{86A00CE6-A105-4BDB-8E69-A915ABDEC496}" presName="spaceRect" presStyleCnt="0"/>
      <dgm:spPr/>
    </dgm:pt>
    <dgm:pt modelId="{FB6BF134-C8F8-4B5B-A21B-F50CB11A4FED}" type="pres">
      <dgm:prSet presAssocID="{86A00CE6-A105-4BDB-8E69-A915ABDEC496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E8658EF-88C8-4E9B-A0D6-399980DD5CB9}" type="pres">
      <dgm:prSet presAssocID="{28BB75BF-F915-44DD-BAC2-F11349CA6052}" presName="sibTrans" presStyleCnt="0"/>
      <dgm:spPr/>
    </dgm:pt>
    <dgm:pt modelId="{9AA6954A-205E-4114-A7C3-8E34A6762C1A}" type="pres">
      <dgm:prSet presAssocID="{4A87DD60-DE2F-4EBC-A75B-87301AAAA11D}" presName="compNode" presStyleCnt="0"/>
      <dgm:spPr/>
    </dgm:pt>
    <dgm:pt modelId="{88E4E3D8-65D6-4E81-AF91-7D2CA1790C3B}" type="pres">
      <dgm:prSet presAssocID="{4A87DD60-DE2F-4EBC-A75B-87301AAAA11D}" presName="bgRect" presStyleLbl="bgShp" presStyleIdx="2" presStyleCnt="3"/>
      <dgm:spPr/>
    </dgm:pt>
    <dgm:pt modelId="{525269A9-9A61-4574-A98C-ECA07499BF75}" type="pres">
      <dgm:prSet presAssocID="{4A87DD60-DE2F-4EBC-A75B-87301AAAA11D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21900F0-D8F7-4B4F-8B24-06D3BA525E0A}" type="pres">
      <dgm:prSet presAssocID="{4A87DD60-DE2F-4EBC-A75B-87301AAAA11D}" presName="spaceRect" presStyleCnt="0"/>
      <dgm:spPr/>
    </dgm:pt>
    <dgm:pt modelId="{44CAF331-2828-49C0-9BF6-606EEA8E78E8}" type="pres">
      <dgm:prSet presAssocID="{4A87DD60-DE2F-4EBC-A75B-87301AAAA11D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177E977-D1C2-4B47-81B3-457C947A2205}" srcId="{C645FE9D-9520-40A6-A714-104907B7E236}" destId="{86A00CE6-A105-4BDB-8E69-A915ABDEC496}" srcOrd="1" destOrd="0" parTransId="{A0169394-A3AD-47C8-B5B6-99510EAD34A4}" sibTransId="{28BB75BF-F915-44DD-BAC2-F11349CA6052}"/>
    <dgm:cxn modelId="{0FE868DB-453F-427E-A7FF-51CFF06C0264}" type="presOf" srcId="{C645FE9D-9520-40A6-A714-104907B7E236}" destId="{8ABA9B90-2921-48C9-A87C-EBB5928DAAE8}" srcOrd="0" destOrd="0" presId="urn:microsoft.com/office/officeart/2018/2/layout/IconVerticalSolidList"/>
    <dgm:cxn modelId="{2F541889-FB99-4055-B4DB-CC6009DB6280}" type="presOf" srcId="{D3D886D0-723F-49C2-ADE9-76DA7C448043}" destId="{B71E29B6-F2A3-4D57-8955-0208413728B6}" srcOrd="0" destOrd="0" presId="urn:microsoft.com/office/officeart/2018/2/layout/IconVerticalSolidList"/>
    <dgm:cxn modelId="{2ADD2083-2E9F-458C-BC20-F57672A90AA7}" srcId="{C645FE9D-9520-40A6-A714-104907B7E236}" destId="{D3D886D0-723F-49C2-ADE9-76DA7C448043}" srcOrd="0" destOrd="0" parTransId="{2AEC160D-6E87-4956-AFC5-1038F0A881E1}" sibTransId="{48F1F810-DC5B-431E-8464-D92550CB15E0}"/>
    <dgm:cxn modelId="{4835F102-4150-4AD3-BB22-CC94AF4E35AD}" srcId="{C645FE9D-9520-40A6-A714-104907B7E236}" destId="{4A87DD60-DE2F-4EBC-A75B-87301AAAA11D}" srcOrd="2" destOrd="0" parTransId="{D6B93401-D99B-445D-A751-1C86AD566E14}" sibTransId="{FCC3A473-81C4-4C3A-99E1-238F73BC0316}"/>
    <dgm:cxn modelId="{302A249B-9BFA-4D5E-8DCD-D143410DB301}" type="presOf" srcId="{4A87DD60-DE2F-4EBC-A75B-87301AAAA11D}" destId="{44CAF331-2828-49C0-9BF6-606EEA8E78E8}" srcOrd="0" destOrd="0" presId="urn:microsoft.com/office/officeart/2018/2/layout/IconVerticalSolidList"/>
    <dgm:cxn modelId="{FA05F338-617A-408C-B84D-8345D1E72868}" type="presOf" srcId="{86A00CE6-A105-4BDB-8E69-A915ABDEC496}" destId="{FB6BF134-C8F8-4B5B-A21B-F50CB11A4FED}" srcOrd="0" destOrd="0" presId="urn:microsoft.com/office/officeart/2018/2/layout/IconVerticalSolidList"/>
    <dgm:cxn modelId="{B0565B74-41E1-4AFD-BBBE-D3795143DFA6}" type="presParOf" srcId="{8ABA9B90-2921-48C9-A87C-EBB5928DAAE8}" destId="{67775A35-B933-46F7-B2A8-117182679AB6}" srcOrd="0" destOrd="0" presId="urn:microsoft.com/office/officeart/2018/2/layout/IconVerticalSolidList"/>
    <dgm:cxn modelId="{A96775EB-FF34-45DA-B74A-8498FFE262FF}" type="presParOf" srcId="{67775A35-B933-46F7-B2A8-117182679AB6}" destId="{39F3E0F2-F9D0-41DB-BB0A-BDAC36FAC212}" srcOrd="0" destOrd="0" presId="urn:microsoft.com/office/officeart/2018/2/layout/IconVerticalSolidList"/>
    <dgm:cxn modelId="{8248BCE8-C30B-4E7E-B13D-1F88F5401C57}" type="presParOf" srcId="{67775A35-B933-46F7-B2A8-117182679AB6}" destId="{521A10C9-4772-4FF2-A8B1-F5D0382A251A}" srcOrd="1" destOrd="0" presId="urn:microsoft.com/office/officeart/2018/2/layout/IconVerticalSolidList"/>
    <dgm:cxn modelId="{9479C4FF-D6B2-4B02-AAAA-4F20423720BE}" type="presParOf" srcId="{67775A35-B933-46F7-B2A8-117182679AB6}" destId="{3B65D394-252D-4D4E-82AC-3270B74A297C}" srcOrd="2" destOrd="0" presId="urn:microsoft.com/office/officeart/2018/2/layout/IconVerticalSolidList"/>
    <dgm:cxn modelId="{66CEDBA1-0E1E-4B10-AD71-67E41208B3BD}" type="presParOf" srcId="{67775A35-B933-46F7-B2A8-117182679AB6}" destId="{B71E29B6-F2A3-4D57-8955-0208413728B6}" srcOrd="3" destOrd="0" presId="urn:microsoft.com/office/officeart/2018/2/layout/IconVerticalSolidList"/>
    <dgm:cxn modelId="{A6CC64B6-46D1-419A-8E96-1C6DA68B1493}" type="presParOf" srcId="{8ABA9B90-2921-48C9-A87C-EBB5928DAAE8}" destId="{154B68AC-A86C-4A4A-A57E-9E6A89C6702D}" srcOrd="1" destOrd="0" presId="urn:microsoft.com/office/officeart/2018/2/layout/IconVerticalSolidList"/>
    <dgm:cxn modelId="{CF06120D-8907-4D7E-B296-096FDD8481F1}" type="presParOf" srcId="{8ABA9B90-2921-48C9-A87C-EBB5928DAAE8}" destId="{45BFAE77-8DF6-414A-9089-9C4077E391FC}" srcOrd="2" destOrd="0" presId="urn:microsoft.com/office/officeart/2018/2/layout/IconVerticalSolidList"/>
    <dgm:cxn modelId="{C1824FAA-D029-42E0-ABB1-36B945954D63}" type="presParOf" srcId="{45BFAE77-8DF6-414A-9089-9C4077E391FC}" destId="{99091F25-3BE9-4355-B268-F69F16BA2D76}" srcOrd="0" destOrd="0" presId="urn:microsoft.com/office/officeart/2018/2/layout/IconVerticalSolidList"/>
    <dgm:cxn modelId="{E8A3C8FE-CB0C-4983-9CAA-617805929719}" type="presParOf" srcId="{45BFAE77-8DF6-414A-9089-9C4077E391FC}" destId="{FC2BC85C-F1C4-4283-AD0F-EE53A605DEBD}" srcOrd="1" destOrd="0" presId="urn:microsoft.com/office/officeart/2018/2/layout/IconVerticalSolidList"/>
    <dgm:cxn modelId="{4E236AB1-5C71-4C27-91C6-659055CCA242}" type="presParOf" srcId="{45BFAE77-8DF6-414A-9089-9C4077E391FC}" destId="{F0F8775F-195D-484B-A27C-A8F5AE3F2A89}" srcOrd="2" destOrd="0" presId="urn:microsoft.com/office/officeart/2018/2/layout/IconVerticalSolidList"/>
    <dgm:cxn modelId="{B7259858-E347-4F9A-9FE3-D4DB82BF2878}" type="presParOf" srcId="{45BFAE77-8DF6-414A-9089-9C4077E391FC}" destId="{FB6BF134-C8F8-4B5B-A21B-F50CB11A4FED}" srcOrd="3" destOrd="0" presId="urn:microsoft.com/office/officeart/2018/2/layout/IconVerticalSolidList"/>
    <dgm:cxn modelId="{13610F5E-5C71-4193-9C7E-C25681C154BB}" type="presParOf" srcId="{8ABA9B90-2921-48C9-A87C-EBB5928DAAE8}" destId="{3E8658EF-88C8-4E9B-A0D6-399980DD5CB9}" srcOrd="3" destOrd="0" presId="urn:microsoft.com/office/officeart/2018/2/layout/IconVerticalSolidList"/>
    <dgm:cxn modelId="{648BBC02-3FB7-4750-A3EA-BC7E4E5011BB}" type="presParOf" srcId="{8ABA9B90-2921-48C9-A87C-EBB5928DAAE8}" destId="{9AA6954A-205E-4114-A7C3-8E34A6762C1A}" srcOrd="4" destOrd="0" presId="urn:microsoft.com/office/officeart/2018/2/layout/IconVerticalSolidList"/>
    <dgm:cxn modelId="{336A709E-D327-4C39-B290-08C9AC69FA02}" type="presParOf" srcId="{9AA6954A-205E-4114-A7C3-8E34A6762C1A}" destId="{88E4E3D8-65D6-4E81-AF91-7D2CA1790C3B}" srcOrd="0" destOrd="0" presId="urn:microsoft.com/office/officeart/2018/2/layout/IconVerticalSolidList"/>
    <dgm:cxn modelId="{64677A6F-56B5-475D-BDB5-B436A15166F6}" type="presParOf" srcId="{9AA6954A-205E-4114-A7C3-8E34A6762C1A}" destId="{525269A9-9A61-4574-A98C-ECA07499BF75}" srcOrd="1" destOrd="0" presId="urn:microsoft.com/office/officeart/2018/2/layout/IconVerticalSolidList"/>
    <dgm:cxn modelId="{2A9DDEEC-FA07-49E0-A1C2-4B3F99E0EA40}" type="presParOf" srcId="{9AA6954A-205E-4114-A7C3-8E34A6762C1A}" destId="{621900F0-D8F7-4B4F-8B24-06D3BA525E0A}" srcOrd="2" destOrd="0" presId="urn:microsoft.com/office/officeart/2018/2/layout/IconVerticalSolidList"/>
    <dgm:cxn modelId="{F6DFAA8F-65DD-4E97-90E6-BFF7558A01CA}" type="presParOf" srcId="{9AA6954A-205E-4114-A7C3-8E34A6762C1A}" destId="{44CAF331-2828-49C0-9BF6-606EEA8E78E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A86C0D-FDD8-4E13-B7D7-F67652E956E1}" type="doc">
      <dgm:prSet loTypeId="urn:microsoft.com/office/officeart/2005/8/layout/gear1" loCatId="process" qsTypeId="urn:microsoft.com/office/officeart/2005/8/quickstyle/simple4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81682AE4-10AC-4014-8A7D-4F6E690E8337}">
      <dgm:prSet custT="1"/>
      <dgm:spPr/>
      <dgm:t>
        <a:bodyPr/>
        <a:lstStyle/>
        <a:p>
          <a:r>
            <a:rPr lang="en-US" sz="1800" dirty="0"/>
            <a:t>Only used when Data needs exceed the maximum of Hadoop</a:t>
          </a:r>
        </a:p>
      </dgm:t>
    </dgm:pt>
    <dgm:pt modelId="{BDD7BD6F-F970-49B6-ABDB-7BE8A4B6B146}" type="parTrans" cxnId="{9C6BFB48-3614-46A2-94B6-95F05478178B}">
      <dgm:prSet/>
      <dgm:spPr/>
      <dgm:t>
        <a:bodyPr/>
        <a:lstStyle/>
        <a:p>
          <a:endParaRPr lang="en-US"/>
        </a:p>
      </dgm:t>
    </dgm:pt>
    <dgm:pt modelId="{D3683353-7011-4F94-AE44-745299BEE449}" type="sibTrans" cxnId="{9C6BFB48-3614-46A2-94B6-95F05478178B}">
      <dgm:prSet/>
      <dgm:spPr/>
      <dgm:t>
        <a:bodyPr/>
        <a:lstStyle/>
        <a:p>
          <a:endParaRPr lang="en-US"/>
        </a:p>
      </dgm:t>
    </dgm:pt>
    <dgm:pt modelId="{F97C859D-774B-4C21-974C-28BBE98665AA}">
      <dgm:prSet custT="1"/>
      <dgm:spPr/>
      <dgm:t>
        <a:bodyPr/>
        <a:lstStyle/>
        <a:p>
          <a:r>
            <a:rPr lang="en-US" sz="1200" dirty="0"/>
            <a:t>Zookeeper allows multiple Master server to communicate with each other</a:t>
          </a:r>
        </a:p>
      </dgm:t>
    </dgm:pt>
    <dgm:pt modelId="{0C2D49B6-9854-41F6-95E2-BB6D7D5BCACE}" type="parTrans" cxnId="{1151EBAA-7F7E-4347-A304-6F64340CD975}">
      <dgm:prSet/>
      <dgm:spPr/>
      <dgm:t>
        <a:bodyPr/>
        <a:lstStyle/>
        <a:p>
          <a:endParaRPr lang="en-US"/>
        </a:p>
      </dgm:t>
    </dgm:pt>
    <dgm:pt modelId="{525080CB-65F8-4A37-8B90-B3EFF4904868}" type="sibTrans" cxnId="{1151EBAA-7F7E-4347-A304-6F64340CD975}">
      <dgm:prSet/>
      <dgm:spPr/>
      <dgm:t>
        <a:bodyPr/>
        <a:lstStyle/>
        <a:p>
          <a:endParaRPr lang="en-US"/>
        </a:p>
      </dgm:t>
    </dgm:pt>
    <dgm:pt modelId="{1F591A54-54CB-4606-B88E-76320D9106C2}" type="pres">
      <dgm:prSet presAssocID="{ECA86C0D-FDD8-4E13-B7D7-F67652E956E1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38465B-E924-42FD-A6C0-4F3A09D9BEE9}" type="pres">
      <dgm:prSet presAssocID="{81682AE4-10AC-4014-8A7D-4F6E690E8337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F0BFAB-1ADE-4B77-8D5A-C42369E7A094}" type="pres">
      <dgm:prSet presAssocID="{81682AE4-10AC-4014-8A7D-4F6E690E8337}" presName="gear1srcNode" presStyleLbl="node1" presStyleIdx="0" presStyleCnt="2"/>
      <dgm:spPr/>
      <dgm:t>
        <a:bodyPr/>
        <a:lstStyle/>
        <a:p>
          <a:endParaRPr lang="en-US"/>
        </a:p>
      </dgm:t>
    </dgm:pt>
    <dgm:pt modelId="{0DC573C5-B039-4CA7-9CA9-2E35671486C3}" type="pres">
      <dgm:prSet presAssocID="{81682AE4-10AC-4014-8A7D-4F6E690E8337}" presName="gear1dstNode" presStyleLbl="node1" presStyleIdx="0" presStyleCnt="2"/>
      <dgm:spPr/>
      <dgm:t>
        <a:bodyPr/>
        <a:lstStyle/>
        <a:p>
          <a:endParaRPr lang="en-US"/>
        </a:p>
      </dgm:t>
    </dgm:pt>
    <dgm:pt modelId="{43AFE2B4-48BC-41BC-94BF-5AA30697D1E4}" type="pres">
      <dgm:prSet presAssocID="{F97C859D-774B-4C21-974C-28BBE98665AA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97BE7-47B0-4FB1-8151-0F89E2ED8CB4}" type="pres">
      <dgm:prSet presAssocID="{F97C859D-774B-4C21-974C-28BBE98665AA}" presName="gear2srcNode" presStyleLbl="node1" presStyleIdx="1" presStyleCnt="2"/>
      <dgm:spPr/>
      <dgm:t>
        <a:bodyPr/>
        <a:lstStyle/>
        <a:p>
          <a:endParaRPr lang="en-US"/>
        </a:p>
      </dgm:t>
    </dgm:pt>
    <dgm:pt modelId="{E26E37B8-A2F3-4189-B642-ACC54EBC6D1F}" type="pres">
      <dgm:prSet presAssocID="{F97C859D-774B-4C21-974C-28BBE98665AA}" presName="gear2dstNode" presStyleLbl="node1" presStyleIdx="1" presStyleCnt="2"/>
      <dgm:spPr/>
      <dgm:t>
        <a:bodyPr/>
        <a:lstStyle/>
        <a:p>
          <a:endParaRPr lang="en-US"/>
        </a:p>
      </dgm:t>
    </dgm:pt>
    <dgm:pt modelId="{B168E21D-6F0C-4FCD-8974-C8D6B56C9BBD}" type="pres">
      <dgm:prSet presAssocID="{D3683353-7011-4F94-AE44-745299BEE449}" presName="connector1" presStyleLbl="sibTrans2D1" presStyleIdx="0" presStyleCnt="2"/>
      <dgm:spPr/>
      <dgm:t>
        <a:bodyPr/>
        <a:lstStyle/>
        <a:p>
          <a:endParaRPr lang="en-US"/>
        </a:p>
      </dgm:t>
    </dgm:pt>
    <dgm:pt modelId="{96DB861B-D4E5-449B-A592-76496959058F}" type="pres">
      <dgm:prSet presAssocID="{525080CB-65F8-4A37-8B90-B3EFF4904868}" presName="connector2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7F61F8B4-7AD7-44C1-8489-71E2A5AA407C}" type="presOf" srcId="{F97C859D-774B-4C21-974C-28BBE98665AA}" destId="{43AFE2B4-48BC-41BC-94BF-5AA30697D1E4}" srcOrd="0" destOrd="0" presId="urn:microsoft.com/office/officeart/2005/8/layout/gear1"/>
    <dgm:cxn modelId="{386F0DCE-72B3-4B9A-BC68-A48C9BD80EF9}" type="presOf" srcId="{81682AE4-10AC-4014-8A7D-4F6E690E8337}" destId="{4FF0BFAB-1ADE-4B77-8D5A-C42369E7A094}" srcOrd="1" destOrd="0" presId="urn:microsoft.com/office/officeart/2005/8/layout/gear1"/>
    <dgm:cxn modelId="{1151EBAA-7F7E-4347-A304-6F64340CD975}" srcId="{ECA86C0D-FDD8-4E13-B7D7-F67652E956E1}" destId="{F97C859D-774B-4C21-974C-28BBE98665AA}" srcOrd="1" destOrd="0" parTransId="{0C2D49B6-9854-41F6-95E2-BB6D7D5BCACE}" sibTransId="{525080CB-65F8-4A37-8B90-B3EFF4904868}"/>
    <dgm:cxn modelId="{1F5DE88F-160F-4058-8FB1-516C3CCBE31F}" type="presOf" srcId="{F97C859D-774B-4C21-974C-28BBE98665AA}" destId="{31E97BE7-47B0-4FB1-8151-0F89E2ED8CB4}" srcOrd="1" destOrd="0" presId="urn:microsoft.com/office/officeart/2005/8/layout/gear1"/>
    <dgm:cxn modelId="{C6C181E5-DEA5-4811-BF40-5DA33976F5E6}" type="presOf" srcId="{D3683353-7011-4F94-AE44-745299BEE449}" destId="{B168E21D-6F0C-4FCD-8974-C8D6B56C9BBD}" srcOrd="0" destOrd="0" presId="urn:microsoft.com/office/officeart/2005/8/layout/gear1"/>
    <dgm:cxn modelId="{7727D9E1-D20F-4E35-986B-252629ADB9B1}" type="presOf" srcId="{525080CB-65F8-4A37-8B90-B3EFF4904868}" destId="{96DB861B-D4E5-449B-A592-76496959058F}" srcOrd="0" destOrd="0" presId="urn:microsoft.com/office/officeart/2005/8/layout/gear1"/>
    <dgm:cxn modelId="{34229D40-0BE3-4C31-AEE2-BCF1416A982C}" type="presOf" srcId="{ECA86C0D-FDD8-4E13-B7D7-F67652E956E1}" destId="{1F591A54-54CB-4606-B88E-76320D9106C2}" srcOrd="0" destOrd="0" presId="urn:microsoft.com/office/officeart/2005/8/layout/gear1"/>
    <dgm:cxn modelId="{D08C8EAA-7D7E-4C57-9A00-4BEC3EF951A7}" type="presOf" srcId="{81682AE4-10AC-4014-8A7D-4F6E690E8337}" destId="{0DC573C5-B039-4CA7-9CA9-2E35671486C3}" srcOrd="2" destOrd="0" presId="urn:microsoft.com/office/officeart/2005/8/layout/gear1"/>
    <dgm:cxn modelId="{7B2724A5-99F9-41C3-B06E-B130AF9F0E1A}" type="presOf" srcId="{81682AE4-10AC-4014-8A7D-4F6E690E8337}" destId="{0838465B-E924-42FD-A6C0-4F3A09D9BEE9}" srcOrd="0" destOrd="0" presId="urn:microsoft.com/office/officeart/2005/8/layout/gear1"/>
    <dgm:cxn modelId="{9C6BFB48-3614-46A2-94B6-95F05478178B}" srcId="{ECA86C0D-FDD8-4E13-B7D7-F67652E956E1}" destId="{81682AE4-10AC-4014-8A7D-4F6E690E8337}" srcOrd="0" destOrd="0" parTransId="{BDD7BD6F-F970-49B6-ABDB-7BE8A4B6B146}" sibTransId="{D3683353-7011-4F94-AE44-745299BEE449}"/>
    <dgm:cxn modelId="{717740FE-B5D4-47CF-9CAB-8A798685D919}" type="presOf" srcId="{F97C859D-774B-4C21-974C-28BBE98665AA}" destId="{E26E37B8-A2F3-4189-B642-ACC54EBC6D1F}" srcOrd="2" destOrd="0" presId="urn:microsoft.com/office/officeart/2005/8/layout/gear1"/>
    <dgm:cxn modelId="{311B2D5B-B155-4C10-802E-B295AC23D579}" type="presParOf" srcId="{1F591A54-54CB-4606-B88E-76320D9106C2}" destId="{0838465B-E924-42FD-A6C0-4F3A09D9BEE9}" srcOrd="0" destOrd="0" presId="urn:microsoft.com/office/officeart/2005/8/layout/gear1"/>
    <dgm:cxn modelId="{1807C665-D4F5-45DE-8393-6A6A8C0083EC}" type="presParOf" srcId="{1F591A54-54CB-4606-B88E-76320D9106C2}" destId="{4FF0BFAB-1ADE-4B77-8D5A-C42369E7A094}" srcOrd="1" destOrd="0" presId="urn:microsoft.com/office/officeart/2005/8/layout/gear1"/>
    <dgm:cxn modelId="{6D59C3C3-7F0C-488E-8A1C-16084C62C47D}" type="presParOf" srcId="{1F591A54-54CB-4606-B88E-76320D9106C2}" destId="{0DC573C5-B039-4CA7-9CA9-2E35671486C3}" srcOrd="2" destOrd="0" presId="urn:microsoft.com/office/officeart/2005/8/layout/gear1"/>
    <dgm:cxn modelId="{2D31968C-359D-4F5F-823A-6EC114A21F76}" type="presParOf" srcId="{1F591A54-54CB-4606-B88E-76320D9106C2}" destId="{43AFE2B4-48BC-41BC-94BF-5AA30697D1E4}" srcOrd="3" destOrd="0" presId="urn:microsoft.com/office/officeart/2005/8/layout/gear1"/>
    <dgm:cxn modelId="{5397C141-765A-4F4E-A919-757AC7B66F0A}" type="presParOf" srcId="{1F591A54-54CB-4606-B88E-76320D9106C2}" destId="{31E97BE7-47B0-4FB1-8151-0F89E2ED8CB4}" srcOrd="4" destOrd="0" presId="urn:microsoft.com/office/officeart/2005/8/layout/gear1"/>
    <dgm:cxn modelId="{5EAC5C10-C7BA-4046-9198-70D04BBE3E8D}" type="presParOf" srcId="{1F591A54-54CB-4606-B88E-76320D9106C2}" destId="{E26E37B8-A2F3-4189-B642-ACC54EBC6D1F}" srcOrd="5" destOrd="0" presId="urn:microsoft.com/office/officeart/2005/8/layout/gear1"/>
    <dgm:cxn modelId="{033B3803-B63A-4583-A30E-58D68886C251}" type="presParOf" srcId="{1F591A54-54CB-4606-B88E-76320D9106C2}" destId="{B168E21D-6F0C-4FCD-8974-C8D6B56C9BBD}" srcOrd="6" destOrd="0" presId="urn:microsoft.com/office/officeart/2005/8/layout/gear1"/>
    <dgm:cxn modelId="{FE126E35-D9EE-4858-B4E8-8F68FE22DEE6}" type="presParOf" srcId="{1F591A54-54CB-4606-B88E-76320D9106C2}" destId="{96DB861B-D4E5-449B-A592-76496959058F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071E4-EEC7-428D-AA34-B6CDC0CBBE0C}">
      <dsp:nvSpPr>
        <dsp:cNvPr id="0" name=""/>
        <dsp:cNvSpPr/>
      </dsp:nvSpPr>
      <dsp:spPr>
        <a:xfrm>
          <a:off x="676123" y="1070321"/>
          <a:ext cx="880770" cy="88077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58B41C-66BB-43C6-9B4C-8EEF369EF09A}">
      <dsp:nvSpPr>
        <dsp:cNvPr id="0" name=""/>
        <dsp:cNvSpPr/>
      </dsp:nvSpPr>
      <dsp:spPr>
        <a:xfrm>
          <a:off x="137874" y="2233803"/>
          <a:ext cx="195726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Dough Cutting created the framework to process large data</a:t>
          </a:r>
        </a:p>
      </dsp:txBody>
      <dsp:txXfrm>
        <a:off x="137874" y="2233803"/>
        <a:ext cx="1957268" cy="720000"/>
      </dsp:txXfrm>
    </dsp:sp>
    <dsp:sp modelId="{F85342AF-9746-4E1A-A247-8C4E664FCB92}">
      <dsp:nvSpPr>
        <dsp:cNvPr id="0" name=""/>
        <dsp:cNvSpPr/>
      </dsp:nvSpPr>
      <dsp:spPr>
        <a:xfrm>
          <a:off x="2975914" y="1070321"/>
          <a:ext cx="880770" cy="880770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E501CC-5D44-49F8-9BDA-E33E1A2AE1E3}">
      <dsp:nvSpPr>
        <dsp:cNvPr id="0" name=""/>
        <dsp:cNvSpPr/>
      </dsp:nvSpPr>
      <dsp:spPr>
        <a:xfrm>
          <a:off x="2437665" y="2233803"/>
          <a:ext cx="195726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He named it after his sons toy Elephant</a:t>
          </a:r>
        </a:p>
      </dsp:txBody>
      <dsp:txXfrm>
        <a:off x="2437665" y="2233803"/>
        <a:ext cx="1957268" cy="720000"/>
      </dsp:txXfrm>
    </dsp:sp>
    <dsp:sp modelId="{26814730-8E3B-44B1-915E-296ECD7F38A2}">
      <dsp:nvSpPr>
        <dsp:cNvPr id="0" name=""/>
        <dsp:cNvSpPr/>
      </dsp:nvSpPr>
      <dsp:spPr>
        <a:xfrm>
          <a:off x="5275705" y="1070321"/>
          <a:ext cx="880770" cy="88077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D16741-D6A8-4779-91F0-A45B750342E9}">
      <dsp:nvSpPr>
        <dsp:cNvPr id="0" name=""/>
        <dsp:cNvSpPr/>
      </dsp:nvSpPr>
      <dsp:spPr>
        <a:xfrm>
          <a:off x="4737456" y="2233803"/>
          <a:ext cx="195726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Originally wanted to build something to compete with Google</a:t>
          </a:r>
        </a:p>
      </dsp:txBody>
      <dsp:txXfrm>
        <a:off x="4737456" y="2233803"/>
        <a:ext cx="1957268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F1B24-B9B8-4BCE-850D-0641986AAFF4}">
      <dsp:nvSpPr>
        <dsp:cNvPr id="0" name=""/>
        <dsp:cNvSpPr/>
      </dsp:nvSpPr>
      <dsp:spPr>
        <a:xfrm>
          <a:off x="340818" y="921639"/>
          <a:ext cx="1056181" cy="1056181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ABA184-1A17-4C1A-8AE0-F87D8E232F05}">
      <dsp:nvSpPr>
        <dsp:cNvPr id="0" name=""/>
        <dsp:cNvSpPr/>
      </dsp:nvSpPr>
      <dsp:spPr>
        <a:xfrm>
          <a:off x="565906" y="1146727"/>
          <a:ext cx="606005" cy="60600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913DE-3FC0-4137-AD50-512C99F2B8DD}">
      <dsp:nvSpPr>
        <dsp:cNvPr id="0" name=""/>
        <dsp:cNvSpPr/>
      </dsp:nvSpPr>
      <dsp:spPr>
        <a:xfrm>
          <a:off x="3186" y="2306795"/>
          <a:ext cx="1731445" cy="1515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b="0" i="0" kern="1200"/>
            <a:t>Hadoop is a collection of software utilities that facilitate using a network of many computers to solve problems involving massive amounts of data and computation</a:t>
          </a:r>
          <a:endParaRPr lang="en-US" sz="1100" kern="1200"/>
        </a:p>
      </dsp:txBody>
      <dsp:txXfrm>
        <a:off x="3186" y="2306795"/>
        <a:ext cx="1731445" cy="1515014"/>
      </dsp:txXfrm>
    </dsp:sp>
    <dsp:sp modelId="{4B8237FA-97A0-4FE7-B42D-BA7E7231895A}">
      <dsp:nvSpPr>
        <dsp:cNvPr id="0" name=""/>
        <dsp:cNvSpPr/>
      </dsp:nvSpPr>
      <dsp:spPr>
        <a:xfrm>
          <a:off x="2375266" y="921639"/>
          <a:ext cx="1056181" cy="1056181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EA118-591F-4ADA-AB67-46D887EA2E8B}">
      <dsp:nvSpPr>
        <dsp:cNvPr id="0" name=""/>
        <dsp:cNvSpPr/>
      </dsp:nvSpPr>
      <dsp:spPr>
        <a:xfrm>
          <a:off x="2600354" y="1146727"/>
          <a:ext cx="606005" cy="60600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7D123-8EC0-4193-BB79-D262032A23EF}">
      <dsp:nvSpPr>
        <dsp:cNvPr id="0" name=""/>
        <dsp:cNvSpPr/>
      </dsp:nvSpPr>
      <dsp:spPr>
        <a:xfrm>
          <a:off x="2037634" y="2306795"/>
          <a:ext cx="1731445" cy="1515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/>
            <a:t>Data Growth is EXTREMELY HIGH right now and doesn’t show signs of slowing</a:t>
          </a:r>
        </a:p>
      </dsp:txBody>
      <dsp:txXfrm>
        <a:off x="2037634" y="2306795"/>
        <a:ext cx="1731445" cy="1515014"/>
      </dsp:txXfrm>
    </dsp:sp>
    <dsp:sp modelId="{80004125-831E-4AFC-8890-45E2E56B8124}">
      <dsp:nvSpPr>
        <dsp:cNvPr id="0" name=""/>
        <dsp:cNvSpPr/>
      </dsp:nvSpPr>
      <dsp:spPr>
        <a:xfrm>
          <a:off x="4409715" y="921639"/>
          <a:ext cx="1056181" cy="1056181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4B957C-3C88-4ED9-806C-3D14F09E7F84}">
      <dsp:nvSpPr>
        <dsp:cNvPr id="0" name=""/>
        <dsp:cNvSpPr/>
      </dsp:nvSpPr>
      <dsp:spPr>
        <a:xfrm>
          <a:off x="4634802" y="1146727"/>
          <a:ext cx="606005" cy="60600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A05DC-1029-4B0F-BA5F-600CDA62C7B2}">
      <dsp:nvSpPr>
        <dsp:cNvPr id="0" name=""/>
        <dsp:cNvSpPr/>
      </dsp:nvSpPr>
      <dsp:spPr>
        <a:xfrm>
          <a:off x="4072083" y="2306795"/>
          <a:ext cx="1731445" cy="1515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 dirty="0"/>
            <a:t>Easily scalable and highly fault tolerant</a:t>
          </a:r>
        </a:p>
      </dsp:txBody>
      <dsp:txXfrm>
        <a:off x="4072083" y="2306795"/>
        <a:ext cx="1731445" cy="1515014"/>
      </dsp:txXfrm>
    </dsp:sp>
    <dsp:sp modelId="{36E499C8-97EC-4A50-8A2D-0609E1DB000D}">
      <dsp:nvSpPr>
        <dsp:cNvPr id="0" name=""/>
        <dsp:cNvSpPr/>
      </dsp:nvSpPr>
      <dsp:spPr>
        <a:xfrm>
          <a:off x="6444163" y="921639"/>
          <a:ext cx="1056181" cy="1056181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1896E8-62AD-4A1F-895E-1ADD9E21FDB7}">
      <dsp:nvSpPr>
        <dsp:cNvPr id="0" name=""/>
        <dsp:cNvSpPr/>
      </dsp:nvSpPr>
      <dsp:spPr>
        <a:xfrm>
          <a:off x="6669251" y="1146727"/>
          <a:ext cx="606005" cy="606005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6344F-91F6-4C3E-89E7-9DE4C20E672F}">
      <dsp:nvSpPr>
        <dsp:cNvPr id="0" name=""/>
        <dsp:cNvSpPr/>
      </dsp:nvSpPr>
      <dsp:spPr>
        <a:xfrm>
          <a:off x="6106531" y="2306795"/>
          <a:ext cx="1731445" cy="1515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/>
            <a:t>Can handle large data sets (25 petabytes of data)</a:t>
          </a:r>
        </a:p>
      </dsp:txBody>
      <dsp:txXfrm>
        <a:off x="6106531" y="2306795"/>
        <a:ext cx="1731445" cy="1515014"/>
      </dsp:txXfrm>
    </dsp:sp>
    <dsp:sp modelId="{FD841E3C-845A-4AD9-9A8F-A383390AB8DB}">
      <dsp:nvSpPr>
        <dsp:cNvPr id="0" name=""/>
        <dsp:cNvSpPr/>
      </dsp:nvSpPr>
      <dsp:spPr>
        <a:xfrm>
          <a:off x="8478611" y="921639"/>
          <a:ext cx="1056181" cy="1056181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8EDD6-1A7D-42DE-86FA-6D3E4BBB4395}">
      <dsp:nvSpPr>
        <dsp:cNvPr id="0" name=""/>
        <dsp:cNvSpPr/>
      </dsp:nvSpPr>
      <dsp:spPr>
        <a:xfrm>
          <a:off x="8703699" y="1146727"/>
          <a:ext cx="606005" cy="606005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34C39-318B-477F-B7B3-3F5773C60FE0}">
      <dsp:nvSpPr>
        <dsp:cNvPr id="0" name=""/>
        <dsp:cNvSpPr/>
      </dsp:nvSpPr>
      <dsp:spPr>
        <a:xfrm>
          <a:off x="8140979" y="2306795"/>
          <a:ext cx="1731445" cy="1515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/>
            <a:t>Uses Java based programming to distribute processing large datasets across large networks of computers (4500 machines)</a:t>
          </a:r>
        </a:p>
      </dsp:txBody>
      <dsp:txXfrm>
        <a:off x="8140979" y="2306795"/>
        <a:ext cx="1731445" cy="1515014"/>
      </dsp:txXfrm>
    </dsp:sp>
    <dsp:sp modelId="{AFD04267-170B-48C2-8299-5F2563F7DA11}">
      <dsp:nvSpPr>
        <dsp:cNvPr id="0" name=""/>
        <dsp:cNvSpPr/>
      </dsp:nvSpPr>
      <dsp:spPr>
        <a:xfrm>
          <a:off x="10513059" y="921639"/>
          <a:ext cx="1056181" cy="1056181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C8B7C-226D-41DA-AA79-CDAB009858B0}">
      <dsp:nvSpPr>
        <dsp:cNvPr id="0" name=""/>
        <dsp:cNvSpPr/>
      </dsp:nvSpPr>
      <dsp:spPr>
        <a:xfrm>
          <a:off x="10738147" y="1146727"/>
          <a:ext cx="606005" cy="606005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E84A3-7716-4816-BB29-34D4B8E5AA50}">
      <dsp:nvSpPr>
        <dsp:cNvPr id="0" name=""/>
        <dsp:cNvSpPr/>
      </dsp:nvSpPr>
      <dsp:spPr>
        <a:xfrm>
          <a:off x="10175427" y="2306795"/>
          <a:ext cx="1731445" cy="1515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/>
            <a:t>Open Source</a:t>
          </a:r>
        </a:p>
      </dsp:txBody>
      <dsp:txXfrm>
        <a:off x="10175427" y="2306795"/>
        <a:ext cx="1731445" cy="15150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DEEAD-228B-4AC2-AA65-2B937CF561B0}">
      <dsp:nvSpPr>
        <dsp:cNvPr id="0" name=""/>
        <dsp:cNvSpPr/>
      </dsp:nvSpPr>
      <dsp:spPr>
        <a:xfrm>
          <a:off x="0" y="470"/>
          <a:ext cx="3977639" cy="110090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E8FE9-BC36-46C3-A761-8FBBC0EE97C0}">
      <dsp:nvSpPr>
        <dsp:cNvPr id="0" name=""/>
        <dsp:cNvSpPr/>
      </dsp:nvSpPr>
      <dsp:spPr>
        <a:xfrm>
          <a:off x="333024" y="248174"/>
          <a:ext cx="605498" cy="60549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23330-4F8B-462D-BB7D-11A31A9BF25D}">
      <dsp:nvSpPr>
        <dsp:cNvPr id="0" name=""/>
        <dsp:cNvSpPr/>
      </dsp:nvSpPr>
      <dsp:spPr>
        <a:xfrm>
          <a:off x="1271546" y="470"/>
          <a:ext cx="2706092" cy="1100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513" tIns="116513" rIns="116513" bIns="116513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This is the processing part of the system</a:t>
          </a:r>
        </a:p>
      </dsp:txBody>
      <dsp:txXfrm>
        <a:off x="1271546" y="470"/>
        <a:ext cx="2706092" cy="1100906"/>
      </dsp:txXfrm>
    </dsp:sp>
    <dsp:sp modelId="{520A1300-45F7-479F-AC9F-70C5863F564A}">
      <dsp:nvSpPr>
        <dsp:cNvPr id="0" name=""/>
        <dsp:cNvSpPr/>
      </dsp:nvSpPr>
      <dsp:spPr>
        <a:xfrm>
          <a:off x="0" y="1376602"/>
          <a:ext cx="3977639" cy="110090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7BB4E-5927-48F9-B654-4E29D0366979}">
      <dsp:nvSpPr>
        <dsp:cNvPr id="0" name=""/>
        <dsp:cNvSpPr/>
      </dsp:nvSpPr>
      <dsp:spPr>
        <a:xfrm>
          <a:off x="333024" y="1624306"/>
          <a:ext cx="605498" cy="60549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E6DE7-4AFA-48C1-95CF-A40FA3BE5E84}">
      <dsp:nvSpPr>
        <dsp:cNvPr id="0" name=""/>
        <dsp:cNvSpPr/>
      </dsp:nvSpPr>
      <dsp:spPr>
        <a:xfrm>
          <a:off x="1271546" y="1376602"/>
          <a:ext cx="2706092" cy="1100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513" tIns="116513" rIns="116513" bIns="116513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Manages the job sharing</a:t>
          </a:r>
        </a:p>
      </dsp:txBody>
      <dsp:txXfrm>
        <a:off x="1271546" y="1376602"/>
        <a:ext cx="2706092" cy="1100906"/>
      </dsp:txXfrm>
    </dsp:sp>
    <dsp:sp modelId="{941A3630-FB88-4419-A98A-DE0A74F44246}">
      <dsp:nvSpPr>
        <dsp:cNvPr id="0" name=""/>
        <dsp:cNvSpPr/>
      </dsp:nvSpPr>
      <dsp:spPr>
        <a:xfrm>
          <a:off x="0" y="2752735"/>
          <a:ext cx="3977639" cy="110090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6F979-2BA1-403A-AB6F-5AFCCCD6FDC7}">
      <dsp:nvSpPr>
        <dsp:cNvPr id="0" name=""/>
        <dsp:cNvSpPr/>
      </dsp:nvSpPr>
      <dsp:spPr>
        <a:xfrm>
          <a:off x="333024" y="3000439"/>
          <a:ext cx="605498" cy="60549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9A2BD-97BD-4975-8F15-7E74008F8B6F}">
      <dsp:nvSpPr>
        <dsp:cNvPr id="0" name=""/>
        <dsp:cNvSpPr/>
      </dsp:nvSpPr>
      <dsp:spPr>
        <a:xfrm>
          <a:off x="1271546" y="2752735"/>
          <a:ext cx="2706092" cy="1100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513" tIns="116513" rIns="116513" bIns="116513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Generally called the Task Tracker</a:t>
          </a:r>
        </a:p>
      </dsp:txBody>
      <dsp:txXfrm>
        <a:off x="1271546" y="2752735"/>
        <a:ext cx="2706092" cy="11009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29F78-3DA9-434F-8C28-A0DCAA9BB8CD}">
      <dsp:nvSpPr>
        <dsp:cNvPr id="0" name=""/>
        <dsp:cNvSpPr/>
      </dsp:nvSpPr>
      <dsp:spPr>
        <a:xfrm>
          <a:off x="691382" y="889"/>
          <a:ext cx="886763" cy="886763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135833-B5E4-4140-AFCD-2EAD4F7FBE2A}">
      <dsp:nvSpPr>
        <dsp:cNvPr id="0" name=""/>
        <dsp:cNvSpPr/>
      </dsp:nvSpPr>
      <dsp:spPr>
        <a:xfrm>
          <a:off x="880364" y="189871"/>
          <a:ext cx="508798" cy="50879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65EDAA-D72A-44F4-A7C5-90E122159976}">
      <dsp:nvSpPr>
        <dsp:cNvPr id="0" name=""/>
        <dsp:cNvSpPr/>
      </dsp:nvSpPr>
      <dsp:spPr>
        <a:xfrm>
          <a:off x="407908" y="1163857"/>
          <a:ext cx="1453710" cy="58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/>
            <a:t>Where the DATA is stored (Generally called the Data node)</a:t>
          </a:r>
        </a:p>
      </dsp:txBody>
      <dsp:txXfrm>
        <a:off x="407908" y="1163857"/>
        <a:ext cx="1453710" cy="581484"/>
      </dsp:txXfrm>
    </dsp:sp>
    <dsp:sp modelId="{B9D06565-D22E-494C-88C7-08B48D6E48B6}">
      <dsp:nvSpPr>
        <dsp:cNvPr id="0" name=""/>
        <dsp:cNvSpPr/>
      </dsp:nvSpPr>
      <dsp:spPr>
        <a:xfrm>
          <a:off x="2399492" y="889"/>
          <a:ext cx="886763" cy="886763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8A5361-20A8-4691-B473-16A3AA32FB5F}">
      <dsp:nvSpPr>
        <dsp:cNvPr id="0" name=""/>
        <dsp:cNvSpPr/>
      </dsp:nvSpPr>
      <dsp:spPr>
        <a:xfrm>
          <a:off x="2588475" y="189871"/>
          <a:ext cx="508798" cy="50879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35375A-2DF4-4F13-8EE2-872362F8927A}">
      <dsp:nvSpPr>
        <dsp:cNvPr id="0" name=""/>
        <dsp:cNvSpPr/>
      </dsp:nvSpPr>
      <dsp:spPr>
        <a:xfrm>
          <a:off x="2116019" y="1163857"/>
          <a:ext cx="1453710" cy="58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/>
            <a:t>Each node in the Hadoop network will have a HDFS</a:t>
          </a:r>
        </a:p>
      </dsp:txBody>
      <dsp:txXfrm>
        <a:off x="2116019" y="1163857"/>
        <a:ext cx="1453710" cy="581484"/>
      </dsp:txXfrm>
    </dsp:sp>
    <dsp:sp modelId="{EA80C2C7-21BB-421D-9825-D8B154F23B66}">
      <dsp:nvSpPr>
        <dsp:cNvPr id="0" name=""/>
        <dsp:cNvSpPr/>
      </dsp:nvSpPr>
      <dsp:spPr>
        <a:xfrm>
          <a:off x="1545437" y="2108769"/>
          <a:ext cx="886763" cy="886763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F9ED3E-D35E-42CB-8A41-5FBD55FB94A6}">
      <dsp:nvSpPr>
        <dsp:cNvPr id="0" name=""/>
        <dsp:cNvSpPr/>
      </dsp:nvSpPr>
      <dsp:spPr>
        <a:xfrm>
          <a:off x="1734420" y="2297752"/>
          <a:ext cx="508798" cy="50879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F8D273-D2BB-4E49-A527-D8A4E60AC052}">
      <dsp:nvSpPr>
        <dsp:cNvPr id="0" name=""/>
        <dsp:cNvSpPr/>
      </dsp:nvSpPr>
      <dsp:spPr>
        <a:xfrm>
          <a:off x="1261964" y="3271738"/>
          <a:ext cx="1453710" cy="58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/>
            <a:t>The Job Tracker keeps track of all the nodes</a:t>
          </a:r>
        </a:p>
      </dsp:txBody>
      <dsp:txXfrm>
        <a:off x="1261964" y="3271738"/>
        <a:ext cx="1453710" cy="5814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E5ACF-9F3A-4A5A-8028-A4CD0FF3F788}">
      <dsp:nvSpPr>
        <dsp:cNvPr id="0" name=""/>
        <dsp:cNvSpPr/>
      </dsp:nvSpPr>
      <dsp:spPr>
        <a:xfrm>
          <a:off x="691382" y="889"/>
          <a:ext cx="886763" cy="88676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2057CC-5E52-417A-B789-215F2C6A3181}">
      <dsp:nvSpPr>
        <dsp:cNvPr id="0" name=""/>
        <dsp:cNvSpPr/>
      </dsp:nvSpPr>
      <dsp:spPr>
        <a:xfrm>
          <a:off x="880364" y="189871"/>
          <a:ext cx="508798" cy="50879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2BD032-1D7B-4476-82F1-29F4C639AD27}">
      <dsp:nvSpPr>
        <dsp:cNvPr id="0" name=""/>
        <dsp:cNvSpPr/>
      </dsp:nvSpPr>
      <dsp:spPr>
        <a:xfrm>
          <a:off x="407908" y="1163857"/>
          <a:ext cx="1453710" cy="58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/>
            <a:t>One job tracker regardless of the size of the system</a:t>
          </a:r>
        </a:p>
      </dsp:txBody>
      <dsp:txXfrm>
        <a:off x="407908" y="1163857"/>
        <a:ext cx="1453710" cy="581484"/>
      </dsp:txXfrm>
    </dsp:sp>
    <dsp:sp modelId="{9A55C98E-F79C-4BAD-8129-957F60B81466}">
      <dsp:nvSpPr>
        <dsp:cNvPr id="0" name=""/>
        <dsp:cNvSpPr/>
      </dsp:nvSpPr>
      <dsp:spPr>
        <a:xfrm>
          <a:off x="2399492" y="889"/>
          <a:ext cx="886763" cy="88676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8A845-64B2-4966-95C1-0D7C886EF8F2}">
      <dsp:nvSpPr>
        <dsp:cNvPr id="0" name=""/>
        <dsp:cNvSpPr/>
      </dsp:nvSpPr>
      <dsp:spPr>
        <a:xfrm>
          <a:off x="2588475" y="189871"/>
          <a:ext cx="508798" cy="50879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633700-C47C-464F-9A82-CFDAFDEC9ADF}">
      <dsp:nvSpPr>
        <dsp:cNvPr id="0" name=""/>
        <dsp:cNvSpPr/>
      </dsp:nvSpPr>
      <dsp:spPr>
        <a:xfrm>
          <a:off x="2116019" y="1163857"/>
          <a:ext cx="1453710" cy="58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/>
            <a:t>Accepts the users jobs and assigns work to each node</a:t>
          </a:r>
        </a:p>
      </dsp:txBody>
      <dsp:txXfrm>
        <a:off x="2116019" y="1163857"/>
        <a:ext cx="1453710" cy="581484"/>
      </dsp:txXfrm>
    </dsp:sp>
    <dsp:sp modelId="{F7F64000-D1D1-475E-B3F0-FC2B883ABF72}">
      <dsp:nvSpPr>
        <dsp:cNvPr id="0" name=""/>
        <dsp:cNvSpPr/>
      </dsp:nvSpPr>
      <dsp:spPr>
        <a:xfrm>
          <a:off x="1545437" y="2108769"/>
          <a:ext cx="886763" cy="88676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E24042-9AC0-4479-9D55-1E89AEC37C08}">
      <dsp:nvSpPr>
        <dsp:cNvPr id="0" name=""/>
        <dsp:cNvSpPr/>
      </dsp:nvSpPr>
      <dsp:spPr>
        <a:xfrm>
          <a:off x="1734420" y="2297752"/>
          <a:ext cx="508798" cy="50879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6FAF0C-C65A-4FB4-9359-9603FACB2287}">
      <dsp:nvSpPr>
        <dsp:cNvPr id="0" name=""/>
        <dsp:cNvSpPr/>
      </dsp:nvSpPr>
      <dsp:spPr>
        <a:xfrm>
          <a:off x="1261964" y="3271738"/>
          <a:ext cx="1453710" cy="58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/>
            <a:t>In charge of adjusting if one of the nodes goes out</a:t>
          </a:r>
        </a:p>
      </dsp:txBody>
      <dsp:txXfrm>
        <a:off x="1261964" y="3271738"/>
        <a:ext cx="1453710" cy="5814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2B24D-A0D3-4E16-B595-27738C88AF3D}">
      <dsp:nvSpPr>
        <dsp:cNvPr id="0" name=""/>
        <dsp:cNvSpPr/>
      </dsp:nvSpPr>
      <dsp:spPr>
        <a:xfrm>
          <a:off x="707703" y="153050"/>
          <a:ext cx="709541" cy="70954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3A756-1C76-4381-8A54-0003B0A6A347}">
      <dsp:nvSpPr>
        <dsp:cNvPr id="0" name=""/>
        <dsp:cNvSpPr/>
      </dsp:nvSpPr>
      <dsp:spPr>
        <a:xfrm>
          <a:off x="274095" y="1099258"/>
          <a:ext cx="1576757" cy="63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One Name Node regardless of the size of the system</a:t>
          </a:r>
        </a:p>
      </dsp:txBody>
      <dsp:txXfrm>
        <a:off x="274095" y="1099258"/>
        <a:ext cx="1576757" cy="630703"/>
      </dsp:txXfrm>
    </dsp:sp>
    <dsp:sp modelId="{0A27019E-BB4B-401F-B1C4-CD01B8B606A2}">
      <dsp:nvSpPr>
        <dsp:cNvPr id="0" name=""/>
        <dsp:cNvSpPr/>
      </dsp:nvSpPr>
      <dsp:spPr>
        <a:xfrm>
          <a:off x="2560394" y="153050"/>
          <a:ext cx="709541" cy="70954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9E310-7F72-4AE2-955E-E8B63E0D07C1}">
      <dsp:nvSpPr>
        <dsp:cNvPr id="0" name=""/>
        <dsp:cNvSpPr/>
      </dsp:nvSpPr>
      <dsp:spPr>
        <a:xfrm>
          <a:off x="2126785" y="1099258"/>
          <a:ext cx="1576757" cy="63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Secondary Name Node is a backup in case the Name node crashes</a:t>
          </a:r>
        </a:p>
      </dsp:txBody>
      <dsp:txXfrm>
        <a:off x="2126785" y="1099258"/>
        <a:ext cx="1576757" cy="630703"/>
      </dsp:txXfrm>
    </dsp:sp>
    <dsp:sp modelId="{54327D25-8E30-43B0-9A57-636C0497627A}">
      <dsp:nvSpPr>
        <dsp:cNvPr id="0" name=""/>
        <dsp:cNvSpPr/>
      </dsp:nvSpPr>
      <dsp:spPr>
        <a:xfrm>
          <a:off x="1634048" y="2124150"/>
          <a:ext cx="709541" cy="70954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9EF18-0BB6-4AF7-9D3A-7EE5DAB7747B}">
      <dsp:nvSpPr>
        <dsp:cNvPr id="0" name=""/>
        <dsp:cNvSpPr/>
      </dsp:nvSpPr>
      <dsp:spPr>
        <a:xfrm>
          <a:off x="1200440" y="3070358"/>
          <a:ext cx="1576757" cy="63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Data never flows between nodes or up to the master</a:t>
          </a:r>
        </a:p>
      </dsp:txBody>
      <dsp:txXfrm>
        <a:off x="1200440" y="3070358"/>
        <a:ext cx="1576757" cy="6307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F0E24-FF24-4539-AF00-0D776355B021}">
      <dsp:nvSpPr>
        <dsp:cNvPr id="0" name=""/>
        <dsp:cNvSpPr/>
      </dsp:nvSpPr>
      <dsp:spPr>
        <a:xfrm>
          <a:off x="4010569" y="2263957"/>
          <a:ext cx="2767058" cy="2767058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High level scripting language</a:t>
          </a:r>
        </a:p>
      </dsp:txBody>
      <dsp:txXfrm>
        <a:off x="4566871" y="2912127"/>
        <a:ext cx="1654454" cy="1422325"/>
      </dsp:txXfrm>
    </dsp:sp>
    <dsp:sp modelId="{14DD2C3D-0C37-40B2-9506-CF0D473F9902}">
      <dsp:nvSpPr>
        <dsp:cNvPr id="0" name=""/>
        <dsp:cNvSpPr/>
      </dsp:nvSpPr>
      <dsp:spPr>
        <a:xfrm>
          <a:off x="2400644" y="1609925"/>
          <a:ext cx="2012406" cy="2012406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Like a compiler, but specifically for MapReduce</a:t>
          </a:r>
        </a:p>
      </dsp:txBody>
      <dsp:txXfrm>
        <a:off x="2907273" y="2119616"/>
        <a:ext cx="999148" cy="993024"/>
      </dsp:txXfrm>
    </dsp:sp>
    <dsp:sp modelId="{140900AF-B51D-44DC-BE7E-083F9EA23201}">
      <dsp:nvSpPr>
        <dsp:cNvPr id="0" name=""/>
        <dsp:cNvSpPr/>
      </dsp:nvSpPr>
      <dsp:spPr>
        <a:xfrm rot="20700000">
          <a:off x="3527797" y="221570"/>
          <a:ext cx="1971747" cy="1971747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Converts simpler code into Map Reduce</a:t>
          </a:r>
        </a:p>
      </dsp:txBody>
      <dsp:txXfrm rot="-20700000">
        <a:off x="3960259" y="654032"/>
        <a:ext cx="1106823" cy="1106823"/>
      </dsp:txXfrm>
    </dsp:sp>
    <dsp:sp modelId="{4B582CCA-3281-48EF-A447-B36DBA7B44B4}">
      <dsp:nvSpPr>
        <dsp:cNvPr id="0" name=""/>
        <dsp:cNvSpPr/>
      </dsp:nvSpPr>
      <dsp:spPr>
        <a:xfrm>
          <a:off x="3807095" y="1841106"/>
          <a:ext cx="3541835" cy="3541835"/>
        </a:xfrm>
        <a:prstGeom prst="circularArrow">
          <a:avLst>
            <a:gd name="adj1" fmla="val 4687"/>
            <a:gd name="adj2" fmla="val 299029"/>
            <a:gd name="adj3" fmla="val 2533078"/>
            <a:gd name="adj4" fmla="val 15825314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B4BAA76-CB42-4BAF-9093-500A85FF9C79}">
      <dsp:nvSpPr>
        <dsp:cNvPr id="0" name=""/>
        <dsp:cNvSpPr/>
      </dsp:nvSpPr>
      <dsp:spPr>
        <a:xfrm>
          <a:off x="2044250" y="1161064"/>
          <a:ext cx="2573364" cy="257336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6E84F7-9DFC-496D-88C0-683EBB91F17A}">
      <dsp:nvSpPr>
        <dsp:cNvPr id="0" name=""/>
        <dsp:cNvSpPr/>
      </dsp:nvSpPr>
      <dsp:spPr>
        <a:xfrm>
          <a:off x="3071711" y="-213907"/>
          <a:ext cx="2774605" cy="277460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3E0F2-F9D0-41DB-BB0A-BDAC36FAC212}">
      <dsp:nvSpPr>
        <dsp:cNvPr id="0" name=""/>
        <dsp:cNvSpPr/>
      </dsp:nvSpPr>
      <dsp:spPr>
        <a:xfrm>
          <a:off x="0" y="491"/>
          <a:ext cx="6832600" cy="11494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A10C9-4772-4FF2-A8B1-F5D0382A251A}">
      <dsp:nvSpPr>
        <dsp:cNvPr id="0" name=""/>
        <dsp:cNvSpPr/>
      </dsp:nvSpPr>
      <dsp:spPr>
        <a:xfrm>
          <a:off x="347714" y="259121"/>
          <a:ext cx="632208" cy="63220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E29B6-F2A3-4D57-8955-0208413728B6}">
      <dsp:nvSpPr>
        <dsp:cNvPr id="0" name=""/>
        <dsp:cNvSpPr/>
      </dsp:nvSpPr>
      <dsp:spPr>
        <a:xfrm>
          <a:off x="1327637" y="491"/>
          <a:ext cx="5504962" cy="1149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52" tIns="121652" rIns="121652" bIns="1216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Similar to PIG</a:t>
          </a:r>
        </a:p>
      </dsp:txBody>
      <dsp:txXfrm>
        <a:off x="1327637" y="491"/>
        <a:ext cx="5504962" cy="1149469"/>
      </dsp:txXfrm>
    </dsp:sp>
    <dsp:sp modelId="{99091F25-3BE9-4355-B268-F69F16BA2D76}">
      <dsp:nvSpPr>
        <dsp:cNvPr id="0" name=""/>
        <dsp:cNvSpPr/>
      </dsp:nvSpPr>
      <dsp:spPr>
        <a:xfrm>
          <a:off x="0" y="1437327"/>
          <a:ext cx="6832600" cy="1149469"/>
        </a:xfrm>
        <a:prstGeom prst="roundRect">
          <a:avLst>
            <a:gd name="adj" fmla="val 10000"/>
          </a:avLst>
        </a:prstGeom>
        <a:solidFill>
          <a:schemeClr val="accent2">
            <a:hueOff val="574745"/>
            <a:satOff val="-9386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BC85C-F1C4-4283-AD0F-EE53A605DEBD}">
      <dsp:nvSpPr>
        <dsp:cNvPr id="0" name=""/>
        <dsp:cNvSpPr/>
      </dsp:nvSpPr>
      <dsp:spPr>
        <a:xfrm>
          <a:off x="347714" y="1695958"/>
          <a:ext cx="632208" cy="63220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BF134-C8F8-4B5B-A21B-F50CB11A4FED}">
      <dsp:nvSpPr>
        <dsp:cNvPr id="0" name=""/>
        <dsp:cNvSpPr/>
      </dsp:nvSpPr>
      <dsp:spPr>
        <a:xfrm>
          <a:off x="1327637" y="1437327"/>
          <a:ext cx="5504962" cy="1149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52" tIns="121652" rIns="121652" bIns="1216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For users that are not code savvy</a:t>
          </a:r>
        </a:p>
      </dsp:txBody>
      <dsp:txXfrm>
        <a:off x="1327637" y="1437327"/>
        <a:ext cx="5504962" cy="1149469"/>
      </dsp:txXfrm>
    </dsp:sp>
    <dsp:sp modelId="{88E4E3D8-65D6-4E81-AF91-7D2CA1790C3B}">
      <dsp:nvSpPr>
        <dsp:cNvPr id="0" name=""/>
        <dsp:cNvSpPr/>
      </dsp:nvSpPr>
      <dsp:spPr>
        <a:xfrm>
          <a:off x="0" y="2874164"/>
          <a:ext cx="6832600" cy="1149469"/>
        </a:xfrm>
        <a:prstGeom prst="roundRect">
          <a:avLst>
            <a:gd name="adj" fmla="val 10000"/>
          </a:avLst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269A9-9A61-4574-A98C-ECA07499BF75}">
      <dsp:nvSpPr>
        <dsp:cNvPr id="0" name=""/>
        <dsp:cNvSpPr/>
      </dsp:nvSpPr>
      <dsp:spPr>
        <a:xfrm>
          <a:off x="347714" y="3132795"/>
          <a:ext cx="632208" cy="63220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AF331-2828-49C0-9BF6-606EEA8E78E8}">
      <dsp:nvSpPr>
        <dsp:cNvPr id="0" name=""/>
        <dsp:cNvSpPr/>
      </dsp:nvSpPr>
      <dsp:spPr>
        <a:xfrm>
          <a:off x="1327637" y="2874164"/>
          <a:ext cx="5504962" cy="1149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52" tIns="121652" rIns="121652" bIns="1216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Hive emulates SQL so more people can use Hadoop with less code knowledge or Hadoop experience</a:t>
          </a:r>
        </a:p>
      </dsp:txBody>
      <dsp:txXfrm>
        <a:off x="1327637" y="2874164"/>
        <a:ext cx="5504962" cy="11494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8465B-E924-42FD-A6C0-4F3A09D9BEE9}">
      <dsp:nvSpPr>
        <dsp:cNvPr id="0" name=""/>
        <dsp:cNvSpPr/>
      </dsp:nvSpPr>
      <dsp:spPr>
        <a:xfrm>
          <a:off x="4645835" y="2021401"/>
          <a:ext cx="3176488" cy="3176488"/>
        </a:xfrm>
        <a:prstGeom prst="gear9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Only used when Data needs exceed the maximum of Hadoop</a:t>
          </a:r>
        </a:p>
      </dsp:txBody>
      <dsp:txXfrm>
        <a:off x="5284450" y="2765478"/>
        <a:ext cx="1899258" cy="1632781"/>
      </dsp:txXfrm>
    </dsp:sp>
    <dsp:sp modelId="{43AFE2B4-48BC-41BC-94BF-5AA30697D1E4}">
      <dsp:nvSpPr>
        <dsp:cNvPr id="0" name=""/>
        <dsp:cNvSpPr/>
      </dsp:nvSpPr>
      <dsp:spPr>
        <a:xfrm>
          <a:off x="2797696" y="1270595"/>
          <a:ext cx="2310173" cy="2310173"/>
        </a:xfrm>
        <a:prstGeom prst="gear6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Zookeeper allows multiple Master server to communicate with each other</a:t>
          </a:r>
        </a:p>
      </dsp:txBody>
      <dsp:txXfrm>
        <a:off x="3379289" y="1855703"/>
        <a:ext cx="1146987" cy="1139957"/>
      </dsp:txXfrm>
    </dsp:sp>
    <dsp:sp modelId="{B168E21D-6F0C-4FCD-8974-C8D6B56C9BBD}">
      <dsp:nvSpPr>
        <dsp:cNvPr id="0" name=""/>
        <dsp:cNvSpPr/>
      </dsp:nvSpPr>
      <dsp:spPr>
        <a:xfrm>
          <a:off x="4843006" y="1453544"/>
          <a:ext cx="3907081" cy="3907081"/>
        </a:xfrm>
        <a:prstGeom prst="circularArrow">
          <a:avLst>
            <a:gd name="adj1" fmla="val 4878"/>
            <a:gd name="adj2" fmla="val 312630"/>
            <a:gd name="adj3" fmla="val 3244649"/>
            <a:gd name="adj4" fmla="val 15087943"/>
            <a:gd name="adj5" fmla="val 5691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DB861B-D4E5-449B-A592-76496959058F}">
      <dsp:nvSpPr>
        <dsp:cNvPr id="0" name=""/>
        <dsp:cNvSpPr/>
      </dsp:nvSpPr>
      <dsp:spPr>
        <a:xfrm>
          <a:off x="2388569" y="752655"/>
          <a:ext cx="2954134" cy="295413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=""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=""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DCC7832-670A-4884-833C-1EC78981562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5BC116C-B1C4-43B9-8D5D-E0EF65164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4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7832-670A-4884-833C-1EC78981562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116C-B1C4-43B9-8D5D-E0EF65164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1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CC7832-670A-4884-833C-1EC78981562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5BC116C-B1C4-43B9-8D5D-E0EF65164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84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CC7832-670A-4884-833C-1EC78981562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5BC116C-B1C4-43B9-8D5D-E0EF6516426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2099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CC7832-670A-4884-833C-1EC78981562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5BC116C-B1C4-43B9-8D5D-E0EF65164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14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7832-670A-4884-833C-1EC78981562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116C-B1C4-43B9-8D5D-E0EF65164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3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7832-670A-4884-833C-1EC78981562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116C-B1C4-43B9-8D5D-E0EF65164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37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7832-670A-4884-833C-1EC78981562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116C-B1C4-43B9-8D5D-E0EF65164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74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CC7832-670A-4884-833C-1EC78981562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5BC116C-B1C4-43B9-8D5D-E0EF65164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2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7832-670A-4884-833C-1EC78981562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116C-B1C4-43B9-8D5D-E0EF65164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8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CC7832-670A-4884-833C-1EC78981562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5BC116C-B1C4-43B9-8D5D-E0EF65164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7832-670A-4884-833C-1EC78981562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116C-B1C4-43B9-8D5D-E0EF65164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0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7832-670A-4884-833C-1EC78981562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116C-B1C4-43B9-8D5D-E0EF65164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7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7832-670A-4884-833C-1EC78981562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116C-B1C4-43B9-8D5D-E0EF65164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2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7832-670A-4884-833C-1EC78981562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116C-B1C4-43B9-8D5D-E0EF65164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4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7832-670A-4884-833C-1EC78981562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116C-B1C4-43B9-8D5D-E0EF65164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1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7832-670A-4884-833C-1EC78981562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116C-B1C4-43B9-8D5D-E0EF65164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C7832-670A-4884-833C-1EC78981562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C116C-B1C4-43B9-8D5D-E0EF65164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16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fF750YVDx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5vAj9FPl0I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zxmjbL-i4Y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B7B068-8178-428D-927D-52BF95F4A2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60126"/>
            <a:ext cx="12192000" cy="2497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98999"/>
            <a:ext cx="10820400" cy="821268"/>
          </a:xfrm>
        </p:spPr>
        <p:txBody>
          <a:bodyPr>
            <a:normAutofit/>
          </a:bodyPr>
          <a:lstStyle/>
          <a:p>
            <a:r>
              <a:rPr lang="en-US" sz="4400" dirty="0"/>
              <a:t>REDUCING THE WORKLOAD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520267"/>
            <a:ext cx="10820400" cy="694266"/>
          </a:xfrm>
        </p:spPr>
        <p:txBody>
          <a:bodyPr>
            <a:normAutofit/>
          </a:bodyPr>
          <a:lstStyle/>
          <a:p>
            <a:r>
              <a:rPr lang="en-US" sz="1800" dirty="0"/>
              <a:t>TIM TAYLOR AND JOSH NEEDHAM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30FDC9-233F-4499-B5FD-79262C13F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8" r="1" b="27496"/>
          <a:stretch/>
        </p:blipFill>
        <p:spPr>
          <a:xfrm>
            <a:off x="681727" y="712832"/>
            <a:ext cx="10820290" cy="347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4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5D861-0232-4748-94B9-FC70A9E2F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6832600" cy="1293028"/>
          </a:xfrm>
        </p:spPr>
        <p:txBody>
          <a:bodyPr>
            <a:normAutofit/>
          </a:bodyPr>
          <a:lstStyle/>
          <a:p>
            <a:r>
              <a:rPr lang="en-US"/>
              <a:t>PIG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35EAE-8647-4231-AE87-CC4CB6B60A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" r="-3" b="-3"/>
          <a:stretch/>
        </p:blipFill>
        <p:spPr>
          <a:xfrm>
            <a:off x="7861238" y="746125"/>
            <a:ext cx="3644962" cy="5472559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87104A5-C734-475B-AA62-4476D3BDDA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051744"/>
              </p:ext>
            </p:extLst>
          </p:nvPr>
        </p:nvGraphicFramePr>
        <p:xfrm>
          <a:off x="-315661" y="1187668"/>
          <a:ext cx="8524240" cy="5031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027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16AF0-8CF2-4D7C-AA11-ADE3D1588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6832600" cy="1293028"/>
          </a:xfrm>
        </p:spPr>
        <p:txBody>
          <a:bodyPr>
            <a:normAutofit/>
          </a:bodyPr>
          <a:lstStyle/>
          <a:p>
            <a:r>
              <a:rPr lang="en-US"/>
              <a:t>HIVE</a:t>
            </a:r>
          </a:p>
        </p:txBody>
      </p:sp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5829F006-5BB1-4507-9DFE-B85B891A00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38" y="1842172"/>
            <a:ext cx="3644962" cy="3280465"/>
          </a:xfrm>
          <a:prstGeom prst="rect">
            <a:avLst/>
          </a:prstGeom>
        </p:spPr>
      </p:pic>
      <p:graphicFrame>
        <p:nvGraphicFramePr>
          <p:cNvPr id="24" name="Content Placeholder 9">
            <a:extLst>
              <a:ext uri="{FF2B5EF4-FFF2-40B4-BE49-F238E27FC236}">
                <a16:creationId xmlns:a16="http://schemas.microsoft.com/office/drawing/2014/main" id="{91A7A64D-9491-46FF-AE2D-06DFB7A3C6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687631"/>
              </p:ext>
            </p:extLst>
          </p:nvPr>
        </p:nvGraphicFramePr>
        <p:xfrm>
          <a:off x="619760" y="2194560"/>
          <a:ext cx="68326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4221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6C309-2A0F-4253-BECF-A75FD716B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differences between Hadoop and </a:t>
            </a:r>
            <a:r>
              <a:rPr lang="en-US" dirty="0" err="1"/>
              <a:t>sql</a:t>
            </a:r>
            <a:r>
              <a:rPr lang="en-US" dirty="0"/>
              <a:t>?</a:t>
            </a:r>
          </a:p>
        </p:txBody>
      </p:sp>
      <p:pic>
        <p:nvPicPr>
          <p:cNvPr id="4" name="Online Media 3" title="What is Hadoop?: SQL Comparison">
            <a:hlinkClick r:id="" action="ppaction://media"/>
            <a:extLst>
              <a:ext uri="{FF2B5EF4-FFF2-40B4-BE49-F238E27FC236}">
                <a16:creationId xmlns:a16="http://schemas.microsoft.com/office/drawing/2014/main" id="{1426210E-7660-4A7E-8FC0-372EA0B4A7E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62369" y="1965435"/>
            <a:ext cx="8267262" cy="465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3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8F0F5-071B-40F0-9C7B-243FF6803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HBase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FD5A7-5F65-423E-AE34-BE43338D8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en-US" dirty="0"/>
              <a:t>Provides some Real-Time database functionality</a:t>
            </a:r>
          </a:p>
          <a:p>
            <a:pPr lvl="1"/>
            <a:r>
              <a:rPr lang="en-US" dirty="0"/>
              <a:t>Traditionally without HBASE Hadoop is generally more batch processing centered</a:t>
            </a:r>
          </a:p>
          <a:p>
            <a:r>
              <a:rPr lang="en-US" dirty="0"/>
              <a:t>Accessible directly through PIG, HIVE, AND MAPREDUCE</a:t>
            </a:r>
          </a:p>
          <a:p>
            <a:r>
              <a:rPr lang="en-US" dirty="0"/>
              <a:t>HBASE is used for Facebook messenger currently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6566306-6F8D-4686-AFDE-03311A33E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0" y="3515963"/>
            <a:ext cx="4521200" cy="115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28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5AE4-0863-4D3C-9FC4-A59A4326B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6832600" cy="1293028"/>
          </a:xfrm>
        </p:spPr>
        <p:txBody>
          <a:bodyPr>
            <a:normAutofit/>
          </a:bodyPr>
          <a:lstStyle/>
          <a:p>
            <a:r>
              <a:rPr lang="en-US" dirty="0"/>
              <a:t>zookeeper</a:t>
            </a:r>
          </a:p>
        </p:txBody>
      </p:sp>
      <p:pic>
        <p:nvPicPr>
          <p:cNvPr id="5" name="Picture 4" descr="A close up of a person in a costume&#10;&#10;Description automatically generated">
            <a:extLst>
              <a:ext uri="{FF2B5EF4-FFF2-40B4-BE49-F238E27FC236}">
                <a16:creationId xmlns:a16="http://schemas.microsoft.com/office/drawing/2014/main" id="{18456B7B-5B2A-4783-A615-1B8E2EF2AA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" r="-1" b="-1"/>
          <a:stretch/>
        </p:blipFill>
        <p:spPr>
          <a:xfrm>
            <a:off x="7861238" y="746125"/>
            <a:ext cx="3644962" cy="5472559"/>
          </a:xfrm>
          <a:prstGeom prst="rect">
            <a:avLst/>
          </a:prstGeom>
        </p:spPr>
      </p:pic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BE3E4B84-26F2-4E8D-A2DB-15418825DF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957526"/>
              </p:ext>
            </p:extLst>
          </p:nvPr>
        </p:nvGraphicFramePr>
        <p:xfrm>
          <a:off x="-1460938" y="1082566"/>
          <a:ext cx="9869214" cy="5775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6650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man, wall, person&#10;&#10;Description automatically generated">
            <a:extLst>
              <a:ext uri="{FF2B5EF4-FFF2-40B4-BE49-F238E27FC236}">
                <a16:creationId xmlns:a16="http://schemas.microsoft.com/office/drawing/2014/main" id="{BC5AAC6D-9DC6-433C-9060-9E792F73DA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19FFD2-07B5-4029-BFB3-26FCFCC2F1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C2572C-5BEB-43BE-8025-CAE5A7FE0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/>
              <a:t>Implementation difficulties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9F198-291F-4E97-9500-849D8AD2D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>
            <a:normAutofit/>
          </a:bodyPr>
          <a:lstStyle/>
          <a:p>
            <a:r>
              <a:rPr lang="en-US" dirty="0"/>
              <a:t>Hadoop is a collection of software utilities</a:t>
            </a:r>
          </a:p>
          <a:p>
            <a:pPr lvl="1"/>
            <a:r>
              <a:rPr lang="en-US" dirty="0"/>
              <a:t>How do I decide what to use?</a:t>
            </a:r>
          </a:p>
          <a:p>
            <a:r>
              <a:rPr lang="en-US" dirty="0"/>
              <a:t>Seems like a lot of steps and training</a:t>
            </a:r>
          </a:p>
          <a:p>
            <a:r>
              <a:rPr lang="en-US" dirty="0"/>
              <a:t>Do I have to use all of them?</a:t>
            </a:r>
          </a:p>
          <a:p>
            <a:r>
              <a:rPr lang="en-US" dirty="0"/>
              <a:t>How much will it cost?</a:t>
            </a:r>
          </a:p>
          <a:p>
            <a:r>
              <a:rPr lang="en-US" dirty="0"/>
              <a:t>Are my data needs big enough to make this worth it.</a:t>
            </a:r>
          </a:p>
          <a:p>
            <a:r>
              <a:rPr lang="en-US" dirty="0"/>
              <a:t>Will this save me money as my business grows?</a:t>
            </a:r>
          </a:p>
        </p:txBody>
      </p:sp>
    </p:spTree>
    <p:extLst>
      <p:ext uri="{BB962C8B-B14F-4D97-AF65-F5344CB8AC3E}">
        <p14:creationId xmlns:p14="http://schemas.microsoft.com/office/powerpoint/2010/main" val="3488326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AE5A5-A6BB-469B-984D-0BC7E4771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6165" y="315055"/>
            <a:ext cx="3463159" cy="911773"/>
          </a:xfrm>
        </p:spPr>
        <p:txBody>
          <a:bodyPr/>
          <a:lstStyle/>
          <a:p>
            <a:r>
              <a:rPr lang="en-US" dirty="0"/>
              <a:t>SCALABILITY</a:t>
            </a:r>
          </a:p>
        </p:txBody>
      </p:sp>
      <p:pic>
        <p:nvPicPr>
          <p:cNvPr id="4" name="Online Media 3" title="What is Hadoop: Why it scales">
            <a:hlinkClick r:id="" action="ppaction://media"/>
            <a:extLst>
              <a:ext uri="{FF2B5EF4-FFF2-40B4-BE49-F238E27FC236}">
                <a16:creationId xmlns:a16="http://schemas.microsoft.com/office/drawing/2014/main" id="{6DC2F9A7-2F95-45AD-B6A1-6A4C58D2008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9883" y="1061545"/>
            <a:ext cx="10833114" cy="580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52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A82C6-F5AF-4250-B910-8320D7B61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761868"/>
            <a:ext cx="8534399" cy="3334263"/>
          </a:xfrm>
        </p:spPr>
        <p:txBody>
          <a:bodyPr>
            <a:normAutofit/>
          </a:bodyPr>
          <a:lstStyle/>
          <a:p>
            <a:r>
              <a:rPr lang="en-US" sz="6000" dirty="0"/>
              <a:t>THANKS FOR LISTENING</a:t>
            </a:r>
          </a:p>
        </p:txBody>
      </p:sp>
    </p:spTree>
    <p:extLst>
      <p:ext uri="{BB962C8B-B14F-4D97-AF65-F5344CB8AC3E}">
        <p14:creationId xmlns:p14="http://schemas.microsoft.com/office/powerpoint/2010/main" val="461617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869" y="78828"/>
            <a:ext cx="8610600" cy="1293028"/>
          </a:xfrm>
        </p:spPr>
        <p:txBody>
          <a:bodyPr/>
          <a:lstStyle/>
          <a:p>
            <a:r>
              <a:rPr lang="en-US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82869"/>
            <a:ext cx="11190890" cy="589630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400" dirty="0"/>
              <a:t>https://hadoop.apache.org/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/>
              <a:t>"Hadoop Fair Scheduler Design Document" (PDF). apache.org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 err="1"/>
              <a:t>Pessach</a:t>
            </a:r>
            <a:r>
              <a:rPr lang="en-US" sz="1400" dirty="0"/>
              <a:t>, Yaniv (2013). "Distributed Storage" (Distributed Storage: Concepts, Algorithms, and Implementations ed.). Amazon.com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/>
              <a:t>"The Apache Software Foundation Announces Apache™ Spark™ as a Top-Level Project : The Apache Software Foundation Blog"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/>
              <a:t>Cutting, Mike; </a:t>
            </a:r>
            <a:r>
              <a:rPr lang="en-US" sz="1400" dirty="0" err="1"/>
              <a:t>Cafarella</a:t>
            </a:r>
            <a:r>
              <a:rPr lang="en-US" sz="1400" dirty="0"/>
              <a:t>, Ben; Lorica, Doug (2016-03-31). "The next 10 years of Apache Hadoop". O'Reilly Media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/>
              <a:t>Dean, Jeffrey; Ghemawat, Sanjay. "MapReduce: Simplified Data Processing on Large Clusters".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/>
              <a:t>Judge, Peter (2012-10-22). "Doug Cutting: Big Data Is No Bubble". silicon.co.uk.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/>
              <a:t>"What is the Hadoop Distributed File System (HDFS)?". ibm.com. IBM. Retrieved 2014-10-30.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 err="1"/>
              <a:t>Hemsoth</a:t>
            </a:r>
            <a:r>
              <a:rPr lang="en-US" sz="1400" dirty="0"/>
              <a:t>, Nicole (2014-10-15). "Cray Launches Hadoop into HPC Airspace". hpcwire.com.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/>
              <a:t>Google Research Publication: The Google File System".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/>
              <a:t>"Cloud analytics: Do we really need to reinvent the storage stack?" (PDF). IBM. June 2009.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/>
              <a:t>Defining Hadoop Compatibility: revisited". Mail-archives.apache.org. 2011-05-10.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/>
              <a:t>"Winning a 60 Second Dash with a Yellow Elephant" (PDF). Sortbenchmark.org.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/>
              <a:t>"From Spiders to Elephants: The History of Hadoop".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/>
              <a:t>https://www.facebook.com/notes/facebook-engineering/the-underlying-technology-of-messages/454991608919/</a:t>
            </a:r>
          </a:p>
          <a:p>
            <a:pPr marL="457200" indent="-457200">
              <a:buFont typeface="+mj-lt"/>
              <a:buAutoNum type="arabicPeriod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81635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Big Data</a:t>
            </a:r>
            <a:endParaRPr lang="en-US" dirty="0"/>
          </a:p>
        </p:txBody>
      </p:sp>
      <p:pic>
        <p:nvPicPr>
          <p:cNvPr id="4" name="TzxmjbL-i4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32453" y="1831761"/>
            <a:ext cx="8049511" cy="452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6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D665-687A-4B70-BA09-6993A091D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6832600" cy="1293028"/>
          </a:xfrm>
        </p:spPr>
        <p:txBody>
          <a:bodyPr>
            <a:normAutofit/>
          </a:bodyPr>
          <a:lstStyle/>
          <a:p>
            <a:r>
              <a:rPr lang="en-US" dirty="0"/>
              <a:t>HADOOP </a:t>
            </a:r>
            <a:r>
              <a:rPr lang="en-US" dirty="0" err="1" smtClean="0"/>
              <a:t>ORiGINS</a:t>
            </a:r>
            <a:endParaRPr lang="en-US" dirty="0"/>
          </a:p>
        </p:txBody>
      </p:sp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1C417433-03FB-4875-B5F3-0F625B0AD0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5" r="-1" b="11787"/>
          <a:stretch/>
        </p:blipFill>
        <p:spPr>
          <a:xfrm>
            <a:off x="7861238" y="2111949"/>
            <a:ext cx="3644962" cy="2740911"/>
          </a:xfrm>
          <a:prstGeom prst="rect">
            <a:avLst/>
          </a:prstGeom>
        </p:spPr>
      </p:pic>
      <p:graphicFrame>
        <p:nvGraphicFramePr>
          <p:cNvPr id="23" name="Content Placeholder 9">
            <a:extLst>
              <a:ext uri="{FF2B5EF4-FFF2-40B4-BE49-F238E27FC236}">
                <a16:creationId xmlns:a16="http://schemas.microsoft.com/office/drawing/2014/main" id="{174D8AF2-B479-4863-B9B0-AC6EC74B97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904876"/>
              </p:ext>
            </p:extLst>
          </p:nvPr>
        </p:nvGraphicFramePr>
        <p:xfrm>
          <a:off x="619760" y="2194560"/>
          <a:ext cx="68326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011" y="3229044"/>
            <a:ext cx="818097" cy="82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01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/>
              <a:t>What is Hadoop?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AA6452-EE91-4BC3-96F9-07A0357B10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152112"/>
              </p:ext>
            </p:extLst>
          </p:nvPr>
        </p:nvGraphicFramePr>
        <p:xfrm>
          <a:off x="182880" y="1851660"/>
          <a:ext cx="11910060" cy="474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372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B836880-BF75-4385-9994-9270F8ACF1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BCFBE2-C65F-42E3-A14A-5D04B9842E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FB6FAF-2D15-42D4-B369-BD1FABB7C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3306744" cy="1293028"/>
          </a:xfrm>
        </p:spPr>
        <p:txBody>
          <a:bodyPr>
            <a:normAutofit/>
          </a:bodyPr>
          <a:lstStyle/>
          <a:p>
            <a:r>
              <a:rPr lang="en-US" sz="3200"/>
              <a:t>Hadoop Ecosystem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12ADE-348F-41E4-B4BE-6301F4C01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94560"/>
            <a:ext cx="3306742" cy="4024125"/>
          </a:xfrm>
        </p:spPr>
        <p:txBody>
          <a:bodyPr>
            <a:normAutofit/>
          </a:bodyPr>
          <a:lstStyle/>
          <a:p>
            <a:r>
              <a:rPr lang="en-US" sz="1600" dirty="0"/>
              <a:t>Hadoop is a collection of different utilities that work together.  How these are structured can be customized to the needs of the users.</a:t>
            </a:r>
          </a:p>
          <a:p>
            <a:pPr lvl="1"/>
            <a:r>
              <a:rPr lang="en-US" sz="1600" dirty="0"/>
              <a:t>HDFS</a:t>
            </a:r>
          </a:p>
          <a:p>
            <a:pPr lvl="1"/>
            <a:r>
              <a:rPr lang="en-US" sz="1600" dirty="0"/>
              <a:t>MAPREDUCE</a:t>
            </a:r>
          </a:p>
          <a:p>
            <a:pPr lvl="1"/>
            <a:r>
              <a:rPr lang="en-US" sz="1600" dirty="0"/>
              <a:t>PIG</a:t>
            </a:r>
          </a:p>
          <a:p>
            <a:pPr lvl="1"/>
            <a:r>
              <a:rPr lang="en-US" sz="1600" dirty="0"/>
              <a:t>HIVE</a:t>
            </a:r>
          </a:p>
          <a:p>
            <a:pPr lvl="1"/>
            <a:r>
              <a:rPr lang="en-US" sz="1600" dirty="0"/>
              <a:t>ZOOKEEPER</a:t>
            </a:r>
          </a:p>
          <a:p>
            <a:pPr lvl="1"/>
            <a:r>
              <a:rPr lang="en-US" sz="1600" dirty="0"/>
              <a:t>HBASE</a:t>
            </a:r>
          </a:p>
          <a:p>
            <a:pPr lvl="1"/>
            <a:r>
              <a:rPr lang="en-US" sz="1600" dirty="0"/>
              <a:t>And many more…</a:t>
            </a:r>
          </a:p>
          <a:p>
            <a:endParaRPr lang="en-US" sz="1600" dirty="0"/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38D32B90-922C-4411-A898-3F03AA808A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A9AC7D-9C35-4D65-A851-BAA1896C6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339" y="1639407"/>
            <a:ext cx="6127287" cy="400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25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D94F7C0-1344-4B3C-AFCB-E7F006BB53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EC584A2-4215-4DB8-AE1F-E3768D77E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48078-C9A9-4478-A098-94475A7C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n-US" sz="3200"/>
              <a:t>MAP REDUCE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CD450B-5D3A-4426-9494-91498CEE0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99" y="1922532"/>
            <a:ext cx="6533501" cy="3119746"/>
          </a:xfrm>
          <a:prstGeom prst="rect">
            <a:avLst/>
          </a:prstGeom>
        </p:spPr>
      </p:pic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8FE8AFBD-6A5A-4F1A-9511-9514D639FA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899954"/>
              </p:ext>
            </p:extLst>
          </p:nvPr>
        </p:nvGraphicFramePr>
        <p:xfrm>
          <a:off x="685800" y="2364573"/>
          <a:ext cx="3977639" cy="385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35280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D94F7C0-1344-4B3C-AFCB-E7F006BB53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EC584A2-4215-4DB8-AE1F-E3768D77E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2DFB18-D5B7-4A35-83ED-2046183C8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52707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n-US" sz="3200" dirty="0"/>
              <a:t>HDFS (Hadoop Distributed file system)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29D016-632B-48CF-84C1-6DB311166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99" y="1881697"/>
            <a:ext cx="6533501" cy="3201415"/>
          </a:xfrm>
          <a:prstGeom prst="rect">
            <a:avLst/>
          </a:prstGeom>
        </p:spPr>
      </p:pic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90A51BC0-34A3-4C19-B7F3-0A07742C63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620585"/>
              </p:ext>
            </p:extLst>
          </p:nvPr>
        </p:nvGraphicFramePr>
        <p:xfrm>
          <a:off x="685800" y="2364573"/>
          <a:ext cx="3977639" cy="385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00535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D94F7C0-1344-4B3C-AFCB-E7F006BB53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EC584A2-4215-4DB8-AE1F-E3768D77E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2DFB18-D5B7-4A35-83ED-2046183C8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n-US" sz="3200"/>
              <a:t>Job Tracker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29D016-632B-48CF-84C1-6DB311166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99" y="1881697"/>
            <a:ext cx="6533501" cy="3201415"/>
          </a:xfrm>
          <a:prstGeom prst="rect">
            <a:avLst/>
          </a:prstGeom>
        </p:spPr>
      </p:pic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90A51BC0-34A3-4C19-B7F3-0A07742C63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30709"/>
              </p:ext>
            </p:extLst>
          </p:nvPr>
        </p:nvGraphicFramePr>
        <p:xfrm>
          <a:off x="685800" y="2364573"/>
          <a:ext cx="3977639" cy="385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79814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D94F7C0-1344-4B3C-AFCB-E7F006BB53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EC584A2-4215-4DB8-AE1F-E3768D77E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2DFB18-D5B7-4A35-83ED-2046183C8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n-US" sz="3200"/>
              <a:t>NAMENODE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29D016-632B-48CF-84C1-6DB311166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99" y="1881697"/>
            <a:ext cx="6533501" cy="3201415"/>
          </a:xfrm>
          <a:prstGeom prst="rect">
            <a:avLst/>
          </a:prstGeom>
        </p:spPr>
      </p:pic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90A51BC0-34A3-4C19-B7F3-0A07742C63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830495"/>
              </p:ext>
            </p:extLst>
          </p:nvPr>
        </p:nvGraphicFramePr>
        <p:xfrm>
          <a:off x="685800" y="2364573"/>
          <a:ext cx="3977639" cy="385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3762292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680</Words>
  <Application>Microsoft Office PowerPoint</Application>
  <PresentationFormat>Widescreen</PresentationFormat>
  <Paragraphs>82</Paragraphs>
  <Slides>18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Century Gothic</vt:lpstr>
      <vt:lpstr>Vapor Trail</vt:lpstr>
      <vt:lpstr>REDUCING THE WORKLOAD</vt:lpstr>
      <vt:lpstr>What is Big Data</vt:lpstr>
      <vt:lpstr>HADOOP ORiGINS</vt:lpstr>
      <vt:lpstr>What is Hadoop?</vt:lpstr>
      <vt:lpstr>Hadoop Ecosystem</vt:lpstr>
      <vt:lpstr>MAP REDUCE</vt:lpstr>
      <vt:lpstr>HDFS (Hadoop Distributed file system)</vt:lpstr>
      <vt:lpstr>Job Tracker</vt:lpstr>
      <vt:lpstr>NAMENODE</vt:lpstr>
      <vt:lpstr>PIG</vt:lpstr>
      <vt:lpstr>HIVE</vt:lpstr>
      <vt:lpstr>What are the differences between Hadoop and sql?</vt:lpstr>
      <vt:lpstr>HBase</vt:lpstr>
      <vt:lpstr>zookeeper</vt:lpstr>
      <vt:lpstr>Implementation difficulties</vt:lpstr>
      <vt:lpstr>SCALABILITY</vt:lpstr>
      <vt:lpstr>THANKS FOR LISTENING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THE WORKLOAD</dc:title>
  <dc:creator>Tim Taylor</dc:creator>
  <cp:lastModifiedBy>Needham, Joshua (UMSL-Student)</cp:lastModifiedBy>
  <cp:revision>6</cp:revision>
  <dcterms:created xsi:type="dcterms:W3CDTF">2018-11-13T00:46:21Z</dcterms:created>
  <dcterms:modified xsi:type="dcterms:W3CDTF">2018-11-14T17:11:46Z</dcterms:modified>
</cp:coreProperties>
</file>